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media/image15.jpg" ContentType="image/png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7" r:id="rId1"/>
  </p:sldMasterIdLst>
  <p:notesMasterIdLst>
    <p:notesMasterId r:id="rId18"/>
  </p:notesMasterIdLst>
  <p:sldIdLst>
    <p:sldId id="347" r:id="rId2"/>
    <p:sldId id="359" r:id="rId3"/>
    <p:sldId id="360" r:id="rId4"/>
    <p:sldId id="357" r:id="rId5"/>
    <p:sldId id="358" r:id="rId6"/>
    <p:sldId id="261" r:id="rId7"/>
    <p:sldId id="348" r:id="rId8"/>
    <p:sldId id="349" r:id="rId9"/>
    <p:sldId id="350" r:id="rId10"/>
    <p:sldId id="351" r:id="rId11"/>
    <p:sldId id="352" r:id="rId12"/>
    <p:sldId id="354" r:id="rId13"/>
    <p:sldId id="355" r:id="rId14"/>
    <p:sldId id="356" r:id="rId15"/>
    <p:sldId id="353" r:id="rId16"/>
    <p:sldId id="322" r:id="rId17"/>
  </p:sldIdLst>
  <p:sldSz cx="9144000" cy="5143500" type="screen16x9"/>
  <p:notesSz cx="6858000" cy="9144000"/>
  <p:embeddedFontLst>
    <p:embeddedFont>
      <p:font typeface="Arvo" panose="020B0604020202020204" charset="0"/>
      <p:regular r:id="rId19"/>
      <p:bold r:id="rId20"/>
      <p:italic r:id="rId21"/>
      <p:boldItalic r:id="rId22"/>
    </p:embeddedFont>
    <p:embeddedFont>
      <p:font typeface="Roboto Condensed" panose="02000000000000000000" pitchFamily="2" charset="0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B81D2"/>
    <a:srgbClr val="3F5378"/>
    <a:srgbClr val="AB7411"/>
    <a:srgbClr val="165A91"/>
    <a:srgbClr val="FF9800"/>
    <a:srgbClr val="C7D3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9BAC05B-A290-4A01-A4CC-C642DFA0BC91}" v="299" dt="2021-09-11T06:31:34.506"/>
  </p1510:revLst>
</p1510:revInfo>
</file>

<file path=ppt/tableStyles.xml><?xml version="1.0" encoding="utf-8"?>
<a:tblStyleLst xmlns:a="http://schemas.openxmlformats.org/drawingml/2006/main" def="{69432412-40E2-4EED-9D02-8319159DEA32}">
  <a:tblStyle styleId="{69432412-40E2-4EED-9D02-8319159DEA3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623" autoAdjust="0"/>
    <p:restoredTop sz="72503" autoAdjust="0"/>
  </p:normalViewPr>
  <p:slideViewPr>
    <p:cSldViewPr snapToGrid="0">
      <p:cViewPr varScale="1">
        <p:scale>
          <a:sx n="78" d="100"/>
          <a:sy n="78" d="100"/>
        </p:scale>
        <p:origin x="1200" y="5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rk, Young" userId="057fe65c-383f-48d1-a273-5f633c73dfb0" providerId="ADAL" clId="{19BAC05B-A290-4A01-A4CC-C642DFA0BC91}"/>
    <pc:docChg chg="undo redo custSel addSld delSld modSld sldOrd">
      <pc:chgData name="Park, Young" userId="057fe65c-383f-48d1-a273-5f633c73dfb0" providerId="ADAL" clId="{19BAC05B-A290-4A01-A4CC-C642DFA0BC91}" dt="2021-09-11T10:50:11.366" v="7581" actId="20577"/>
      <pc:docMkLst>
        <pc:docMk/>
      </pc:docMkLst>
      <pc:sldChg chg="modSp del mod">
        <pc:chgData name="Park, Young" userId="057fe65c-383f-48d1-a273-5f633c73dfb0" providerId="ADAL" clId="{19BAC05B-A290-4A01-A4CC-C642DFA0BC91}" dt="2021-08-26T11:32:29.307" v="46" actId="2696"/>
        <pc:sldMkLst>
          <pc:docMk/>
          <pc:sldMk cId="0" sldId="256"/>
        </pc:sldMkLst>
        <pc:spChg chg="mod">
          <ac:chgData name="Park, Young" userId="057fe65c-383f-48d1-a273-5f633c73dfb0" providerId="ADAL" clId="{19BAC05B-A290-4A01-A4CC-C642DFA0BC91}" dt="2021-08-26T11:32:14.863" v="44" actId="20577"/>
          <ac:spMkLst>
            <pc:docMk/>
            <pc:sldMk cId="0" sldId="256"/>
            <ac:spMk id="184" creationId="{00000000-0000-0000-0000-000000000000}"/>
          </ac:spMkLst>
        </pc:spChg>
      </pc:sldChg>
      <pc:sldChg chg="del">
        <pc:chgData name="Park, Young" userId="057fe65c-383f-48d1-a273-5f633c73dfb0" providerId="ADAL" clId="{19BAC05B-A290-4A01-A4CC-C642DFA0BC91}" dt="2021-08-26T11:31:27.072" v="0" actId="2696"/>
        <pc:sldMkLst>
          <pc:docMk/>
          <pc:sldMk cId="0" sldId="257"/>
        </pc:sldMkLst>
      </pc:sldChg>
      <pc:sldChg chg="addSp modSp mod ord">
        <pc:chgData name="Park, Young" userId="057fe65c-383f-48d1-a273-5f633c73dfb0" providerId="ADAL" clId="{19BAC05B-A290-4A01-A4CC-C642DFA0BC91}" dt="2021-09-11T06:56:40" v="7518" actId="113"/>
        <pc:sldMkLst>
          <pc:docMk/>
          <pc:sldMk cId="0" sldId="261"/>
        </pc:sldMkLst>
        <pc:spChg chg="mod">
          <ac:chgData name="Park, Young" userId="057fe65c-383f-48d1-a273-5f633c73dfb0" providerId="ADAL" clId="{19BAC05B-A290-4A01-A4CC-C642DFA0BC91}" dt="2021-09-06T08:57:05.655" v="5697" actId="20577"/>
          <ac:spMkLst>
            <pc:docMk/>
            <pc:sldMk cId="0" sldId="261"/>
            <ac:spMk id="3" creationId="{60EA6DC4-42B2-4C8E-BA73-9C28EECCE886}"/>
          </ac:spMkLst>
        </pc:spChg>
        <pc:spChg chg="add mod">
          <ac:chgData name="Park, Young" userId="057fe65c-383f-48d1-a273-5f633c73dfb0" providerId="ADAL" clId="{19BAC05B-A290-4A01-A4CC-C642DFA0BC91}" dt="2021-08-26T13:58:44.819" v="219" actId="20577"/>
          <ac:spMkLst>
            <pc:docMk/>
            <pc:sldMk cId="0" sldId="261"/>
            <ac:spMk id="5" creationId="{993E102C-0F84-4971-8BEF-DE4962FDDE3D}"/>
          </ac:spMkLst>
        </pc:spChg>
        <pc:spChg chg="mod">
          <ac:chgData name="Park, Young" userId="057fe65c-383f-48d1-a273-5f633c73dfb0" providerId="ADAL" clId="{19BAC05B-A290-4A01-A4CC-C642DFA0BC91}" dt="2021-09-11T06:56:40" v="7518" actId="113"/>
          <ac:spMkLst>
            <pc:docMk/>
            <pc:sldMk cId="0" sldId="261"/>
            <ac:spMk id="7" creationId="{5B398E2A-08FC-4C3D-BD19-3810E423E1DF}"/>
          </ac:spMkLst>
        </pc:spChg>
        <pc:grpChg chg="add mod">
          <ac:chgData name="Park, Young" userId="057fe65c-383f-48d1-a273-5f633c73dfb0" providerId="ADAL" clId="{19BAC05B-A290-4A01-A4CC-C642DFA0BC91}" dt="2021-08-26T13:58:12.282" v="188" actId="164"/>
          <ac:grpSpMkLst>
            <pc:docMk/>
            <pc:sldMk cId="0" sldId="261"/>
            <ac:grpSpMk id="2" creationId="{88F2FEB9-7100-4E45-923F-C0F610FF4CE8}"/>
          </ac:grpSpMkLst>
        </pc:grpChg>
        <pc:picChg chg="add mod">
          <ac:chgData name="Park, Young" userId="057fe65c-383f-48d1-a273-5f633c73dfb0" providerId="ADAL" clId="{19BAC05B-A290-4A01-A4CC-C642DFA0BC91}" dt="2021-08-26T13:58:12.282" v="188" actId="164"/>
          <ac:picMkLst>
            <pc:docMk/>
            <pc:sldMk cId="0" sldId="261"/>
            <ac:picMk id="1026" creationId="{43E91396-5292-45B5-B667-4BFD2C53FBC1}"/>
          </ac:picMkLst>
        </pc:picChg>
      </pc:sldChg>
      <pc:sldChg chg="del">
        <pc:chgData name="Park, Young" userId="057fe65c-383f-48d1-a273-5f633c73dfb0" providerId="ADAL" clId="{19BAC05B-A290-4A01-A4CC-C642DFA0BC91}" dt="2021-08-26T14:05:06.043" v="237" actId="2696"/>
        <pc:sldMkLst>
          <pc:docMk/>
          <pc:sldMk cId="0" sldId="279"/>
        </pc:sldMkLst>
      </pc:sldChg>
      <pc:sldChg chg="del">
        <pc:chgData name="Park, Young" userId="057fe65c-383f-48d1-a273-5f633c73dfb0" providerId="ADAL" clId="{19BAC05B-A290-4A01-A4CC-C642DFA0BC91}" dt="2021-08-26T11:35:16.290" v="64" actId="2696"/>
        <pc:sldMkLst>
          <pc:docMk/>
          <pc:sldMk cId="4167949140" sldId="302"/>
        </pc:sldMkLst>
      </pc:sldChg>
      <pc:sldChg chg="del">
        <pc:chgData name="Park, Young" userId="057fe65c-383f-48d1-a273-5f633c73dfb0" providerId="ADAL" clId="{19BAC05B-A290-4A01-A4CC-C642DFA0BC91}" dt="2021-08-26T14:04:57.159" v="236" actId="2696"/>
        <pc:sldMkLst>
          <pc:docMk/>
          <pc:sldMk cId="3276530825" sldId="346"/>
        </pc:sldMkLst>
      </pc:sldChg>
      <pc:sldChg chg="modSp add mod">
        <pc:chgData name="Park, Young" userId="057fe65c-383f-48d1-a273-5f633c73dfb0" providerId="ADAL" clId="{19BAC05B-A290-4A01-A4CC-C642DFA0BC91}" dt="2021-08-26T11:32:40.407" v="63" actId="6549"/>
        <pc:sldMkLst>
          <pc:docMk/>
          <pc:sldMk cId="0" sldId="347"/>
        </pc:sldMkLst>
        <pc:spChg chg="mod">
          <ac:chgData name="Park, Young" userId="057fe65c-383f-48d1-a273-5f633c73dfb0" providerId="ADAL" clId="{19BAC05B-A290-4A01-A4CC-C642DFA0BC91}" dt="2021-08-26T11:32:40.407" v="63" actId="6549"/>
          <ac:spMkLst>
            <pc:docMk/>
            <pc:sldMk cId="0" sldId="347"/>
            <ac:spMk id="184" creationId="{00000000-0000-0000-0000-000000000000}"/>
          </ac:spMkLst>
        </pc:spChg>
      </pc:sldChg>
      <pc:sldChg chg="addSp delSp modSp add mod">
        <pc:chgData name="Park, Young" userId="057fe65c-383f-48d1-a273-5f633c73dfb0" providerId="ADAL" clId="{19BAC05B-A290-4A01-A4CC-C642DFA0BC91}" dt="2021-08-26T17:14:00.106" v="863" actId="1076"/>
        <pc:sldMkLst>
          <pc:docMk/>
          <pc:sldMk cId="994809116" sldId="348"/>
        </pc:sldMkLst>
        <pc:spChg chg="mod">
          <ac:chgData name="Park, Young" userId="057fe65c-383f-48d1-a273-5f633c73dfb0" providerId="ADAL" clId="{19BAC05B-A290-4A01-A4CC-C642DFA0BC91}" dt="2021-08-26T14:24:39.998" v="469" actId="20577"/>
          <ac:spMkLst>
            <pc:docMk/>
            <pc:sldMk cId="994809116" sldId="348"/>
            <ac:spMk id="3" creationId="{60EA6DC4-42B2-4C8E-BA73-9C28EECCE886}"/>
          </ac:spMkLst>
        </pc:spChg>
        <pc:spChg chg="del">
          <ac:chgData name="Park, Young" userId="057fe65c-383f-48d1-a273-5f633c73dfb0" providerId="ADAL" clId="{19BAC05B-A290-4A01-A4CC-C642DFA0BC91}" dt="2021-08-26T14:08:19.522" v="239" actId="478"/>
          <ac:spMkLst>
            <pc:docMk/>
            <pc:sldMk cId="994809116" sldId="348"/>
            <ac:spMk id="7" creationId="{5B398E2A-08FC-4C3D-BD19-3810E423E1DF}"/>
          </ac:spMkLst>
        </pc:spChg>
        <pc:spChg chg="add del mod">
          <ac:chgData name="Park, Young" userId="057fe65c-383f-48d1-a273-5f633c73dfb0" providerId="ADAL" clId="{19BAC05B-A290-4A01-A4CC-C642DFA0BC91}" dt="2021-08-26T14:14:45.047" v="248" actId="478"/>
          <ac:spMkLst>
            <pc:docMk/>
            <pc:sldMk cId="994809116" sldId="348"/>
            <ac:spMk id="8" creationId="{7B3FF33D-E34B-4FD1-B08D-AD7B1FB98904}"/>
          </ac:spMkLst>
        </pc:spChg>
        <pc:spChg chg="add del mod">
          <ac:chgData name="Park, Young" userId="057fe65c-383f-48d1-a273-5f633c73dfb0" providerId="ADAL" clId="{19BAC05B-A290-4A01-A4CC-C642DFA0BC91}" dt="2021-08-26T14:14:45.047" v="248" actId="478"/>
          <ac:spMkLst>
            <pc:docMk/>
            <pc:sldMk cId="994809116" sldId="348"/>
            <ac:spMk id="9" creationId="{F82C2FF6-3743-4718-B828-23BD5E5A43AB}"/>
          </ac:spMkLst>
        </pc:spChg>
        <pc:spChg chg="mod">
          <ac:chgData name="Park, Young" userId="057fe65c-383f-48d1-a273-5f633c73dfb0" providerId="ADAL" clId="{19BAC05B-A290-4A01-A4CC-C642DFA0BC91}" dt="2021-08-26T14:11:03.397" v="245"/>
          <ac:spMkLst>
            <pc:docMk/>
            <pc:sldMk cId="994809116" sldId="348"/>
            <ac:spMk id="11" creationId="{E98C293F-5D80-420A-8510-4A91B67EAAC2}"/>
          </ac:spMkLst>
        </pc:spChg>
        <pc:spChg chg="mod">
          <ac:chgData name="Park, Young" userId="057fe65c-383f-48d1-a273-5f633c73dfb0" providerId="ADAL" clId="{19BAC05B-A290-4A01-A4CC-C642DFA0BC91}" dt="2021-08-26T14:11:03.397" v="245"/>
          <ac:spMkLst>
            <pc:docMk/>
            <pc:sldMk cId="994809116" sldId="348"/>
            <ac:spMk id="12" creationId="{28AE0CC4-0A05-46AF-8F4B-6C9915EAC679}"/>
          </ac:spMkLst>
        </pc:spChg>
        <pc:spChg chg="mod">
          <ac:chgData name="Park, Young" userId="057fe65c-383f-48d1-a273-5f633c73dfb0" providerId="ADAL" clId="{19BAC05B-A290-4A01-A4CC-C642DFA0BC91}" dt="2021-08-26T14:11:03.397" v="245"/>
          <ac:spMkLst>
            <pc:docMk/>
            <pc:sldMk cId="994809116" sldId="348"/>
            <ac:spMk id="13" creationId="{2370E5D9-18C9-4915-BAA2-8984C1614FEF}"/>
          </ac:spMkLst>
        </pc:spChg>
        <pc:spChg chg="mod">
          <ac:chgData name="Park, Young" userId="057fe65c-383f-48d1-a273-5f633c73dfb0" providerId="ADAL" clId="{19BAC05B-A290-4A01-A4CC-C642DFA0BC91}" dt="2021-08-26T14:11:03.397" v="245"/>
          <ac:spMkLst>
            <pc:docMk/>
            <pc:sldMk cId="994809116" sldId="348"/>
            <ac:spMk id="15" creationId="{1F567561-8B89-4BE7-980B-625FAB894FF3}"/>
          </ac:spMkLst>
        </pc:spChg>
        <pc:spChg chg="mod">
          <ac:chgData name="Park, Young" userId="057fe65c-383f-48d1-a273-5f633c73dfb0" providerId="ADAL" clId="{19BAC05B-A290-4A01-A4CC-C642DFA0BC91}" dt="2021-08-26T14:11:03.397" v="245"/>
          <ac:spMkLst>
            <pc:docMk/>
            <pc:sldMk cId="994809116" sldId="348"/>
            <ac:spMk id="16" creationId="{42C500B9-7CCD-4901-A54E-67845080E3D8}"/>
          </ac:spMkLst>
        </pc:spChg>
        <pc:spChg chg="mod">
          <ac:chgData name="Park, Young" userId="057fe65c-383f-48d1-a273-5f633c73dfb0" providerId="ADAL" clId="{19BAC05B-A290-4A01-A4CC-C642DFA0BC91}" dt="2021-08-26T14:11:03.397" v="245"/>
          <ac:spMkLst>
            <pc:docMk/>
            <pc:sldMk cId="994809116" sldId="348"/>
            <ac:spMk id="17" creationId="{9D8989E5-C27E-49C1-BDE0-C2ABE0572292}"/>
          </ac:spMkLst>
        </pc:spChg>
        <pc:spChg chg="mod">
          <ac:chgData name="Park, Young" userId="057fe65c-383f-48d1-a273-5f633c73dfb0" providerId="ADAL" clId="{19BAC05B-A290-4A01-A4CC-C642DFA0BC91}" dt="2021-08-26T14:11:03.397" v="245"/>
          <ac:spMkLst>
            <pc:docMk/>
            <pc:sldMk cId="994809116" sldId="348"/>
            <ac:spMk id="19" creationId="{4FE58509-2F49-417A-9CD5-CC75988707D1}"/>
          </ac:spMkLst>
        </pc:spChg>
        <pc:spChg chg="mod">
          <ac:chgData name="Park, Young" userId="057fe65c-383f-48d1-a273-5f633c73dfb0" providerId="ADAL" clId="{19BAC05B-A290-4A01-A4CC-C642DFA0BC91}" dt="2021-08-26T14:11:03.397" v="245"/>
          <ac:spMkLst>
            <pc:docMk/>
            <pc:sldMk cId="994809116" sldId="348"/>
            <ac:spMk id="20" creationId="{5F2BDF37-36EB-4896-8535-C9194CD4F8DB}"/>
          </ac:spMkLst>
        </pc:spChg>
        <pc:spChg chg="mod">
          <ac:chgData name="Park, Young" userId="057fe65c-383f-48d1-a273-5f633c73dfb0" providerId="ADAL" clId="{19BAC05B-A290-4A01-A4CC-C642DFA0BC91}" dt="2021-08-26T14:11:03.397" v="245"/>
          <ac:spMkLst>
            <pc:docMk/>
            <pc:sldMk cId="994809116" sldId="348"/>
            <ac:spMk id="22" creationId="{1C828EEA-9AC1-473E-B4AF-DCC678BD634B}"/>
          </ac:spMkLst>
        </pc:spChg>
        <pc:spChg chg="mod">
          <ac:chgData name="Park, Young" userId="057fe65c-383f-48d1-a273-5f633c73dfb0" providerId="ADAL" clId="{19BAC05B-A290-4A01-A4CC-C642DFA0BC91}" dt="2021-08-26T14:11:03.397" v="245"/>
          <ac:spMkLst>
            <pc:docMk/>
            <pc:sldMk cId="994809116" sldId="348"/>
            <ac:spMk id="23" creationId="{63C7F730-29BE-4A74-BE76-5A72C98F6A20}"/>
          </ac:spMkLst>
        </pc:spChg>
        <pc:spChg chg="mod">
          <ac:chgData name="Park, Young" userId="057fe65c-383f-48d1-a273-5f633c73dfb0" providerId="ADAL" clId="{19BAC05B-A290-4A01-A4CC-C642DFA0BC91}" dt="2021-08-26T14:11:03.397" v="245"/>
          <ac:spMkLst>
            <pc:docMk/>
            <pc:sldMk cId="994809116" sldId="348"/>
            <ac:spMk id="25" creationId="{2757F33A-4DCD-491F-851A-40C35F68E1A0}"/>
          </ac:spMkLst>
        </pc:spChg>
        <pc:spChg chg="mod">
          <ac:chgData name="Park, Young" userId="057fe65c-383f-48d1-a273-5f633c73dfb0" providerId="ADAL" clId="{19BAC05B-A290-4A01-A4CC-C642DFA0BC91}" dt="2021-08-26T14:11:03.397" v="245"/>
          <ac:spMkLst>
            <pc:docMk/>
            <pc:sldMk cId="994809116" sldId="348"/>
            <ac:spMk id="26" creationId="{B3DB1006-180E-490A-AA05-A799997FB564}"/>
          </ac:spMkLst>
        </pc:spChg>
        <pc:spChg chg="mod">
          <ac:chgData name="Park, Young" userId="057fe65c-383f-48d1-a273-5f633c73dfb0" providerId="ADAL" clId="{19BAC05B-A290-4A01-A4CC-C642DFA0BC91}" dt="2021-08-26T14:11:03.397" v="245"/>
          <ac:spMkLst>
            <pc:docMk/>
            <pc:sldMk cId="994809116" sldId="348"/>
            <ac:spMk id="28" creationId="{1D30F43A-B9B2-4F60-AEB3-3F88438E7A53}"/>
          </ac:spMkLst>
        </pc:spChg>
        <pc:spChg chg="mod">
          <ac:chgData name="Park, Young" userId="057fe65c-383f-48d1-a273-5f633c73dfb0" providerId="ADAL" clId="{19BAC05B-A290-4A01-A4CC-C642DFA0BC91}" dt="2021-08-26T14:11:03.397" v="245"/>
          <ac:spMkLst>
            <pc:docMk/>
            <pc:sldMk cId="994809116" sldId="348"/>
            <ac:spMk id="29" creationId="{B4784161-4A8F-436C-BD2B-384A52380F17}"/>
          </ac:spMkLst>
        </pc:spChg>
        <pc:spChg chg="mod">
          <ac:chgData name="Park, Young" userId="057fe65c-383f-48d1-a273-5f633c73dfb0" providerId="ADAL" clId="{19BAC05B-A290-4A01-A4CC-C642DFA0BC91}" dt="2021-08-26T14:11:03.397" v="245"/>
          <ac:spMkLst>
            <pc:docMk/>
            <pc:sldMk cId="994809116" sldId="348"/>
            <ac:spMk id="31" creationId="{4D7872CC-27B7-47EB-AB71-7E501B6571AA}"/>
          </ac:spMkLst>
        </pc:spChg>
        <pc:spChg chg="mod">
          <ac:chgData name="Park, Young" userId="057fe65c-383f-48d1-a273-5f633c73dfb0" providerId="ADAL" clId="{19BAC05B-A290-4A01-A4CC-C642DFA0BC91}" dt="2021-08-26T14:11:03.397" v="245"/>
          <ac:spMkLst>
            <pc:docMk/>
            <pc:sldMk cId="994809116" sldId="348"/>
            <ac:spMk id="32" creationId="{71544CD4-503D-411C-8CDF-7648293DAB3E}"/>
          </ac:spMkLst>
        </pc:spChg>
        <pc:spChg chg="mod">
          <ac:chgData name="Park, Young" userId="057fe65c-383f-48d1-a273-5f633c73dfb0" providerId="ADAL" clId="{19BAC05B-A290-4A01-A4CC-C642DFA0BC91}" dt="2021-08-26T14:11:03.397" v="245"/>
          <ac:spMkLst>
            <pc:docMk/>
            <pc:sldMk cId="994809116" sldId="348"/>
            <ac:spMk id="34" creationId="{FF58CB56-0167-4763-B7D3-E50153E04C70}"/>
          </ac:spMkLst>
        </pc:spChg>
        <pc:spChg chg="mod">
          <ac:chgData name="Park, Young" userId="057fe65c-383f-48d1-a273-5f633c73dfb0" providerId="ADAL" clId="{19BAC05B-A290-4A01-A4CC-C642DFA0BC91}" dt="2021-08-26T14:11:03.397" v="245"/>
          <ac:spMkLst>
            <pc:docMk/>
            <pc:sldMk cId="994809116" sldId="348"/>
            <ac:spMk id="35" creationId="{311899CC-C2EF-49B6-BC3D-AD296A9445AC}"/>
          </ac:spMkLst>
        </pc:spChg>
        <pc:spChg chg="add del mod">
          <ac:chgData name="Park, Young" userId="057fe65c-383f-48d1-a273-5f633c73dfb0" providerId="ADAL" clId="{19BAC05B-A290-4A01-A4CC-C642DFA0BC91}" dt="2021-08-26T14:14:45.047" v="248" actId="478"/>
          <ac:spMkLst>
            <pc:docMk/>
            <pc:sldMk cId="994809116" sldId="348"/>
            <ac:spMk id="36" creationId="{0DDCBE59-E9EC-4DBE-A616-ACE00B19C92C}"/>
          </ac:spMkLst>
        </pc:spChg>
        <pc:spChg chg="add del mod">
          <ac:chgData name="Park, Young" userId="057fe65c-383f-48d1-a273-5f633c73dfb0" providerId="ADAL" clId="{19BAC05B-A290-4A01-A4CC-C642DFA0BC91}" dt="2021-08-26T14:14:45.047" v="248" actId="478"/>
          <ac:spMkLst>
            <pc:docMk/>
            <pc:sldMk cId="994809116" sldId="348"/>
            <ac:spMk id="37" creationId="{F6512719-7A0C-414E-9BD7-0180E13F17E5}"/>
          </ac:spMkLst>
        </pc:spChg>
        <pc:spChg chg="add del mod">
          <ac:chgData name="Park, Young" userId="057fe65c-383f-48d1-a273-5f633c73dfb0" providerId="ADAL" clId="{19BAC05B-A290-4A01-A4CC-C642DFA0BC91}" dt="2021-08-26T14:14:45.047" v="248" actId="478"/>
          <ac:spMkLst>
            <pc:docMk/>
            <pc:sldMk cId="994809116" sldId="348"/>
            <ac:spMk id="38" creationId="{F1F40019-3768-4398-8178-125F09C0109B}"/>
          </ac:spMkLst>
        </pc:spChg>
        <pc:spChg chg="add del mod">
          <ac:chgData name="Park, Young" userId="057fe65c-383f-48d1-a273-5f633c73dfb0" providerId="ADAL" clId="{19BAC05B-A290-4A01-A4CC-C642DFA0BC91}" dt="2021-08-26T14:14:45.047" v="248" actId="478"/>
          <ac:spMkLst>
            <pc:docMk/>
            <pc:sldMk cId="994809116" sldId="348"/>
            <ac:spMk id="39" creationId="{4C0A0E4B-D498-4368-8120-C1D2FA50275F}"/>
          </ac:spMkLst>
        </pc:spChg>
        <pc:spChg chg="add del mod">
          <ac:chgData name="Park, Young" userId="057fe65c-383f-48d1-a273-5f633c73dfb0" providerId="ADAL" clId="{19BAC05B-A290-4A01-A4CC-C642DFA0BC91}" dt="2021-08-26T14:14:45.047" v="248" actId="478"/>
          <ac:spMkLst>
            <pc:docMk/>
            <pc:sldMk cId="994809116" sldId="348"/>
            <ac:spMk id="40" creationId="{AA29FE44-F83E-4B3A-A88A-50E148D2FC0E}"/>
          </ac:spMkLst>
        </pc:spChg>
        <pc:spChg chg="add del mod">
          <ac:chgData name="Park, Young" userId="057fe65c-383f-48d1-a273-5f633c73dfb0" providerId="ADAL" clId="{19BAC05B-A290-4A01-A4CC-C642DFA0BC91}" dt="2021-08-26T14:14:45.047" v="248" actId="478"/>
          <ac:spMkLst>
            <pc:docMk/>
            <pc:sldMk cId="994809116" sldId="348"/>
            <ac:spMk id="41" creationId="{A3F6F842-C790-49A1-AC6F-E79096041292}"/>
          </ac:spMkLst>
        </pc:spChg>
        <pc:spChg chg="add del mod">
          <ac:chgData name="Park, Young" userId="057fe65c-383f-48d1-a273-5f633c73dfb0" providerId="ADAL" clId="{19BAC05B-A290-4A01-A4CC-C642DFA0BC91}" dt="2021-08-26T14:14:45.047" v="248" actId="478"/>
          <ac:spMkLst>
            <pc:docMk/>
            <pc:sldMk cId="994809116" sldId="348"/>
            <ac:spMk id="42" creationId="{D0525853-C984-4C33-BF7D-4CDD9F3197BA}"/>
          </ac:spMkLst>
        </pc:spChg>
        <pc:spChg chg="add del mod">
          <ac:chgData name="Park, Young" userId="057fe65c-383f-48d1-a273-5f633c73dfb0" providerId="ADAL" clId="{19BAC05B-A290-4A01-A4CC-C642DFA0BC91}" dt="2021-08-26T14:14:45.047" v="248" actId="478"/>
          <ac:spMkLst>
            <pc:docMk/>
            <pc:sldMk cId="994809116" sldId="348"/>
            <ac:spMk id="43" creationId="{8E679A39-7FD8-4F55-BEBE-614368DCCB75}"/>
          </ac:spMkLst>
        </pc:spChg>
        <pc:spChg chg="add del mod">
          <ac:chgData name="Park, Young" userId="057fe65c-383f-48d1-a273-5f633c73dfb0" providerId="ADAL" clId="{19BAC05B-A290-4A01-A4CC-C642DFA0BC91}" dt="2021-08-26T14:14:45.047" v="248" actId="478"/>
          <ac:spMkLst>
            <pc:docMk/>
            <pc:sldMk cId="994809116" sldId="348"/>
            <ac:spMk id="44" creationId="{46629487-7DA0-49D0-8C04-1744FBD33F93}"/>
          </ac:spMkLst>
        </pc:spChg>
        <pc:spChg chg="add del mod">
          <ac:chgData name="Park, Young" userId="057fe65c-383f-48d1-a273-5f633c73dfb0" providerId="ADAL" clId="{19BAC05B-A290-4A01-A4CC-C642DFA0BC91}" dt="2021-08-26T14:14:45.047" v="248" actId="478"/>
          <ac:spMkLst>
            <pc:docMk/>
            <pc:sldMk cId="994809116" sldId="348"/>
            <ac:spMk id="45" creationId="{86BCA2AC-230D-4A0E-BF72-A1ACAF846E8C}"/>
          </ac:spMkLst>
        </pc:spChg>
        <pc:spChg chg="del mod topLvl">
          <ac:chgData name="Park, Young" userId="057fe65c-383f-48d1-a273-5f633c73dfb0" providerId="ADAL" clId="{19BAC05B-A290-4A01-A4CC-C642DFA0BC91}" dt="2021-08-26T14:15:49.329" v="259" actId="478"/>
          <ac:spMkLst>
            <pc:docMk/>
            <pc:sldMk cId="994809116" sldId="348"/>
            <ac:spMk id="48" creationId="{E7DB2657-B844-4B3E-8CAC-91F55EBA8BCE}"/>
          </ac:spMkLst>
        </pc:spChg>
        <pc:spChg chg="del mod topLvl">
          <ac:chgData name="Park, Young" userId="057fe65c-383f-48d1-a273-5f633c73dfb0" providerId="ADAL" clId="{19BAC05B-A290-4A01-A4CC-C642DFA0BC91}" dt="2021-08-26T14:15:47.333" v="258" actId="478"/>
          <ac:spMkLst>
            <pc:docMk/>
            <pc:sldMk cId="994809116" sldId="348"/>
            <ac:spMk id="49" creationId="{BA87B23F-33F8-4CD2-AC62-F72B451E5C75}"/>
          </ac:spMkLst>
        </pc:spChg>
        <pc:spChg chg="mod">
          <ac:chgData name="Park, Young" userId="057fe65c-383f-48d1-a273-5f633c73dfb0" providerId="ADAL" clId="{19BAC05B-A290-4A01-A4CC-C642DFA0BC91}" dt="2021-08-26T14:14:48.483" v="250"/>
          <ac:spMkLst>
            <pc:docMk/>
            <pc:sldMk cId="994809116" sldId="348"/>
            <ac:spMk id="52" creationId="{E3143A14-9CFE-4130-842D-3BA302D33B9E}"/>
          </ac:spMkLst>
        </pc:spChg>
        <pc:spChg chg="mod">
          <ac:chgData name="Park, Young" userId="057fe65c-383f-48d1-a273-5f633c73dfb0" providerId="ADAL" clId="{19BAC05B-A290-4A01-A4CC-C642DFA0BC91}" dt="2021-08-26T14:14:48.483" v="250"/>
          <ac:spMkLst>
            <pc:docMk/>
            <pc:sldMk cId="994809116" sldId="348"/>
            <ac:spMk id="53" creationId="{08419943-290E-4D37-9A1F-BA2341642EC2}"/>
          </ac:spMkLst>
        </pc:spChg>
        <pc:spChg chg="mod">
          <ac:chgData name="Park, Young" userId="057fe65c-383f-48d1-a273-5f633c73dfb0" providerId="ADAL" clId="{19BAC05B-A290-4A01-A4CC-C642DFA0BC91}" dt="2021-08-26T14:14:48.483" v="250"/>
          <ac:spMkLst>
            <pc:docMk/>
            <pc:sldMk cId="994809116" sldId="348"/>
            <ac:spMk id="56" creationId="{1B00DF5D-CBB3-46F0-81B2-9C4D9346C871}"/>
          </ac:spMkLst>
        </pc:spChg>
        <pc:spChg chg="mod">
          <ac:chgData name="Park, Young" userId="057fe65c-383f-48d1-a273-5f633c73dfb0" providerId="ADAL" clId="{19BAC05B-A290-4A01-A4CC-C642DFA0BC91}" dt="2021-08-26T14:14:48.483" v="250"/>
          <ac:spMkLst>
            <pc:docMk/>
            <pc:sldMk cId="994809116" sldId="348"/>
            <ac:spMk id="57" creationId="{B126EFAE-0CB2-4C24-B85B-6C4C48EB67FD}"/>
          </ac:spMkLst>
        </pc:spChg>
        <pc:spChg chg="mod">
          <ac:chgData name="Park, Young" userId="057fe65c-383f-48d1-a273-5f633c73dfb0" providerId="ADAL" clId="{19BAC05B-A290-4A01-A4CC-C642DFA0BC91}" dt="2021-08-26T14:14:48.483" v="250"/>
          <ac:spMkLst>
            <pc:docMk/>
            <pc:sldMk cId="994809116" sldId="348"/>
            <ac:spMk id="60" creationId="{C0CE15E8-3A92-42AE-B495-D9573D01BED3}"/>
          </ac:spMkLst>
        </pc:spChg>
        <pc:spChg chg="mod">
          <ac:chgData name="Park, Young" userId="057fe65c-383f-48d1-a273-5f633c73dfb0" providerId="ADAL" clId="{19BAC05B-A290-4A01-A4CC-C642DFA0BC91}" dt="2021-08-26T14:14:48.483" v="250"/>
          <ac:spMkLst>
            <pc:docMk/>
            <pc:sldMk cId="994809116" sldId="348"/>
            <ac:spMk id="61" creationId="{EAF76233-E96E-482D-B8FE-C3FD6F527029}"/>
          </ac:spMkLst>
        </pc:spChg>
        <pc:spChg chg="mod">
          <ac:chgData name="Park, Young" userId="057fe65c-383f-48d1-a273-5f633c73dfb0" providerId="ADAL" clId="{19BAC05B-A290-4A01-A4CC-C642DFA0BC91}" dt="2021-08-26T14:14:48.483" v="250"/>
          <ac:spMkLst>
            <pc:docMk/>
            <pc:sldMk cId="994809116" sldId="348"/>
            <ac:spMk id="64" creationId="{4EB02320-2353-4448-881D-6E49E7CEEDA4}"/>
          </ac:spMkLst>
        </pc:spChg>
        <pc:spChg chg="mod">
          <ac:chgData name="Park, Young" userId="057fe65c-383f-48d1-a273-5f633c73dfb0" providerId="ADAL" clId="{19BAC05B-A290-4A01-A4CC-C642DFA0BC91}" dt="2021-08-26T14:14:48.483" v="250"/>
          <ac:spMkLst>
            <pc:docMk/>
            <pc:sldMk cId="994809116" sldId="348"/>
            <ac:spMk id="65" creationId="{69212082-2FC7-429D-A2C3-F8FC8B79D86A}"/>
          </ac:spMkLst>
        </pc:spChg>
        <pc:spChg chg="add mod ord topLvl">
          <ac:chgData name="Park, Young" userId="057fe65c-383f-48d1-a273-5f633c73dfb0" providerId="ADAL" clId="{19BAC05B-A290-4A01-A4CC-C642DFA0BC91}" dt="2021-08-26T16:40:41.634" v="818" actId="1076"/>
          <ac:spMkLst>
            <pc:docMk/>
            <pc:sldMk cId="994809116" sldId="348"/>
            <ac:spMk id="66" creationId="{AF6B77E9-A96E-4B53-B500-8DE105700352}"/>
          </ac:spMkLst>
        </pc:spChg>
        <pc:spChg chg="add mod topLvl">
          <ac:chgData name="Park, Young" userId="057fe65c-383f-48d1-a273-5f633c73dfb0" providerId="ADAL" clId="{19BAC05B-A290-4A01-A4CC-C642DFA0BC91}" dt="2021-08-26T16:40:48.083" v="821" actId="1076"/>
          <ac:spMkLst>
            <pc:docMk/>
            <pc:sldMk cId="994809116" sldId="348"/>
            <ac:spMk id="67" creationId="{DDFCD8F3-1051-4937-807D-6DC31C8DC396}"/>
          </ac:spMkLst>
        </pc:spChg>
        <pc:spChg chg="add mod topLvl">
          <ac:chgData name="Park, Young" userId="057fe65c-383f-48d1-a273-5f633c73dfb0" providerId="ADAL" clId="{19BAC05B-A290-4A01-A4CC-C642DFA0BC91}" dt="2021-08-26T16:40:55.220" v="822" actId="14100"/>
          <ac:spMkLst>
            <pc:docMk/>
            <pc:sldMk cId="994809116" sldId="348"/>
            <ac:spMk id="68" creationId="{EEC51256-F053-4A5F-8EE7-187C7C56F4D7}"/>
          </ac:spMkLst>
        </pc:spChg>
        <pc:spChg chg="add mod topLvl">
          <ac:chgData name="Park, Young" userId="057fe65c-383f-48d1-a273-5f633c73dfb0" providerId="ADAL" clId="{19BAC05B-A290-4A01-A4CC-C642DFA0BC91}" dt="2021-08-26T16:39:00.618" v="751" actId="255"/>
          <ac:spMkLst>
            <pc:docMk/>
            <pc:sldMk cId="994809116" sldId="348"/>
            <ac:spMk id="69" creationId="{EF9BF34B-31DF-43D8-8C5E-4B218273BD67}"/>
          </ac:spMkLst>
        </pc:spChg>
        <pc:spChg chg="add mod topLvl">
          <ac:chgData name="Park, Young" userId="057fe65c-383f-48d1-a273-5f633c73dfb0" providerId="ADAL" clId="{19BAC05B-A290-4A01-A4CC-C642DFA0BC91}" dt="2021-08-26T16:39:13.698" v="754" actId="1076"/>
          <ac:spMkLst>
            <pc:docMk/>
            <pc:sldMk cId="994809116" sldId="348"/>
            <ac:spMk id="70" creationId="{379AD303-8A37-4CE4-8080-0F3661281E3E}"/>
          </ac:spMkLst>
        </pc:spChg>
        <pc:spChg chg="add del mod">
          <ac:chgData name="Park, Young" userId="057fe65c-383f-48d1-a273-5f633c73dfb0" providerId="ADAL" clId="{19BAC05B-A290-4A01-A4CC-C642DFA0BC91}" dt="2021-08-26T14:19:33.361" v="334" actId="478"/>
          <ac:spMkLst>
            <pc:docMk/>
            <pc:sldMk cId="994809116" sldId="348"/>
            <ac:spMk id="71" creationId="{AE44BE70-9D52-410E-B3F7-DF5E18C38A9A}"/>
          </ac:spMkLst>
        </pc:spChg>
        <pc:spChg chg="add mod topLvl">
          <ac:chgData name="Park, Young" userId="057fe65c-383f-48d1-a273-5f633c73dfb0" providerId="ADAL" clId="{19BAC05B-A290-4A01-A4CC-C642DFA0BC91}" dt="2021-08-26T14:35:32.956" v="640" actId="165"/>
          <ac:spMkLst>
            <pc:docMk/>
            <pc:sldMk cId="994809116" sldId="348"/>
            <ac:spMk id="72" creationId="{5DB3B37B-782A-453C-A0A2-EF5683FC24E3}"/>
          </ac:spMkLst>
        </pc:spChg>
        <pc:spChg chg="add mod topLvl">
          <ac:chgData name="Park, Young" userId="057fe65c-383f-48d1-a273-5f633c73dfb0" providerId="ADAL" clId="{19BAC05B-A290-4A01-A4CC-C642DFA0BC91}" dt="2021-08-26T14:35:32.956" v="640" actId="165"/>
          <ac:spMkLst>
            <pc:docMk/>
            <pc:sldMk cId="994809116" sldId="348"/>
            <ac:spMk id="73" creationId="{3993937D-0BE2-4C17-910C-6A5E8434D606}"/>
          </ac:spMkLst>
        </pc:spChg>
        <pc:spChg chg="add del mod">
          <ac:chgData name="Park, Young" userId="057fe65c-383f-48d1-a273-5f633c73dfb0" providerId="ADAL" clId="{19BAC05B-A290-4A01-A4CC-C642DFA0BC91}" dt="2021-08-26T14:16:54.571" v="272" actId="478"/>
          <ac:spMkLst>
            <pc:docMk/>
            <pc:sldMk cId="994809116" sldId="348"/>
            <ac:spMk id="74" creationId="{BCD903EC-2449-43E2-B50A-8D4A3DEF2436}"/>
          </ac:spMkLst>
        </pc:spChg>
        <pc:spChg chg="add del mod">
          <ac:chgData name="Park, Young" userId="057fe65c-383f-48d1-a273-5f633c73dfb0" providerId="ADAL" clId="{19BAC05B-A290-4A01-A4CC-C642DFA0BC91}" dt="2021-08-26T14:19:57.186" v="364" actId="478"/>
          <ac:spMkLst>
            <pc:docMk/>
            <pc:sldMk cId="994809116" sldId="348"/>
            <ac:spMk id="75" creationId="{53D9406A-B5D3-4C19-9058-0FFA1B9FCF1A}"/>
          </ac:spMkLst>
        </pc:spChg>
        <pc:spChg chg="add mod topLvl">
          <ac:chgData name="Park, Young" userId="057fe65c-383f-48d1-a273-5f633c73dfb0" providerId="ADAL" clId="{19BAC05B-A290-4A01-A4CC-C642DFA0BC91}" dt="2021-08-26T14:35:32.956" v="640" actId="165"/>
          <ac:spMkLst>
            <pc:docMk/>
            <pc:sldMk cId="994809116" sldId="348"/>
            <ac:spMk id="76" creationId="{80A53CFF-6421-4EBD-B7D7-65F873E88E00}"/>
          </ac:spMkLst>
        </pc:spChg>
        <pc:spChg chg="add mod topLvl">
          <ac:chgData name="Park, Young" userId="057fe65c-383f-48d1-a273-5f633c73dfb0" providerId="ADAL" clId="{19BAC05B-A290-4A01-A4CC-C642DFA0BC91}" dt="2021-08-26T14:35:32.956" v="640" actId="165"/>
          <ac:spMkLst>
            <pc:docMk/>
            <pc:sldMk cId="994809116" sldId="348"/>
            <ac:spMk id="77" creationId="{2BEAB291-B4F9-426C-89BA-B434A6F1E403}"/>
          </ac:spMkLst>
        </pc:spChg>
        <pc:spChg chg="add mod topLvl">
          <ac:chgData name="Park, Young" userId="057fe65c-383f-48d1-a273-5f633c73dfb0" providerId="ADAL" clId="{19BAC05B-A290-4A01-A4CC-C642DFA0BC91}" dt="2021-08-26T14:35:32.956" v="640" actId="165"/>
          <ac:spMkLst>
            <pc:docMk/>
            <pc:sldMk cId="994809116" sldId="348"/>
            <ac:spMk id="78" creationId="{E2B43C63-4A16-4FC5-919D-B5283F1804B8}"/>
          </ac:spMkLst>
        </pc:spChg>
        <pc:spChg chg="add del mod">
          <ac:chgData name="Park, Young" userId="057fe65c-383f-48d1-a273-5f633c73dfb0" providerId="ADAL" clId="{19BAC05B-A290-4A01-A4CC-C642DFA0BC91}" dt="2021-08-26T14:16:40.427" v="270" actId="478"/>
          <ac:spMkLst>
            <pc:docMk/>
            <pc:sldMk cId="994809116" sldId="348"/>
            <ac:spMk id="79" creationId="{022F0BE5-AC8F-4B40-B0BB-7778D29F4319}"/>
          </ac:spMkLst>
        </pc:spChg>
        <pc:spChg chg="add del mod">
          <ac:chgData name="Park, Young" userId="057fe65c-383f-48d1-a273-5f633c73dfb0" providerId="ADAL" clId="{19BAC05B-A290-4A01-A4CC-C642DFA0BC91}" dt="2021-08-26T14:19:58.444" v="365" actId="478"/>
          <ac:spMkLst>
            <pc:docMk/>
            <pc:sldMk cId="994809116" sldId="348"/>
            <ac:spMk id="80" creationId="{70DF5EA6-8867-45FC-9B00-B94AAD51495E}"/>
          </ac:spMkLst>
        </pc:spChg>
        <pc:spChg chg="add mod topLvl">
          <ac:chgData name="Park, Young" userId="057fe65c-383f-48d1-a273-5f633c73dfb0" providerId="ADAL" clId="{19BAC05B-A290-4A01-A4CC-C642DFA0BC91}" dt="2021-08-26T14:35:32.956" v="640" actId="165"/>
          <ac:spMkLst>
            <pc:docMk/>
            <pc:sldMk cId="994809116" sldId="348"/>
            <ac:spMk id="81" creationId="{B57F8BD8-EB0E-46BD-87DE-2D1AD3CA97DD}"/>
          </ac:spMkLst>
        </pc:spChg>
        <pc:spChg chg="add del mod">
          <ac:chgData name="Park, Young" userId="057fe65c-383f-48d1-a273-5f633c73dfb0" providerId="ADAL" clId="{19BAC05B-A290-4A01-A4CC-C642DFA0BC91}" dt="2021-08-26T14:16:33.434" v="268" actId="478"/>
          <ac:spMkLst>
            <pc:docMk/>
            <pc:sldMk cId="994809116" sldId="348"/>
            <ac:spMk id="82" creationId="{C3CCA0F0-9C31-44FB-9D27-0877333F7D51}"/>
          </ac:spMkLst>
        </pc:spChg>
        <pc:spChg chg="add mod topLvl">
          <ac:chgData name="Park, Young" userId="057fe65c-383f-48d1-a273-5f633c73dfb0" providerId="ADAL" clId="{19BAC05B-A290-4A01-A4CC-C642DFA0BC91}" dt="2021-08-26T14:35:32.956" v="640" actId="165"/>
          <ac:spMkLst>
            <pc:docMk/>
            <pc:sldMk cId="994809116" sldId="348"/>
            <ac:spMk id="83" creationId="{052B1359-57B4-4998-9F81-9C126339B15D}"/>
          </ac:spMkLst>
        </pc:spChg>
        <pc:spChg chg="add del mod">
          <ac:chgData name="Park, Young" userId="057fe65c-383f-48d1-a273-5f633c73dfb0" providerId="ADAL" clId="{19BAC05B-A290-4A01-A4CC-C642DFA0BC91}" dt="2021-08-26T14:19:59.443" v="366" actId="478"/>
          <ac:spMkLst>
            <pc:docMk/>
            <pc:sldMk cId="994809116" sldId="348"/>
            <ac:spMk id="84" creationId="{A9C6A083-3897-4BE4-8DCA-E1716731525F}"/>
          </ac:spMkLst>
        </pc:spChg>
        <pc:spChg chg="add mod topLvl">
          <ac:chgData name="Park, Young" userId="057fe65c-383f-48d1-a273-5f633c73dfb0" providerId="ADAL" clId="{19BAC05B-A290-4A01-A4CC-C642DFA0BC91}" dt="2021-08-26T14:35:32.956" v="640" actId="165"/>
          <ac:spMkLst>
            <pc:docMk/>
            <pc:sldMk cId="994809116" sldId="348"/>
            <ac:spMk id="85" creationId="{FBC1E3F2-4572-4070-93FC-11420C4AFFFC}"/>
          </ac:spMkLst>
        </pc:spChg>
        <pc:spChg chg="add del mod">
          <ac:chgData name="Park, Young" userId="057fe65c-383f-48d1-a273-5f633c73dfb0" providerId="ADAL" clId="{19BAC05B-A290-4A01-A4CC-C642DFA0BC91}" dt="2021-08-26T14:16:19.746" v="266" actId="478"/>
          <ac:spMkLst>
            <pc:docMk/>
            <pc:sldMk cId="994809116" sldId="348"/>
            <ac:spMk id="86" creationId="{362BE9CC-DD73-4672-8936-F24924B02241}"/>
          </ac:spMkLst>
        </pc:spChg>
        <pc:spChg chg="add mod topLvl">
          <ac:chgData name="Park, Young" userId="057fe65c-383f-48d1-a273-5f633c73dfb0" providerId="ADAL" clId="{19BAC05B-A290-4A01-A4CC-C642DFA0BC91}" dt="2021-08-26T14:35:32.956" v="640" actId="165"/>
          <ac:spMkLst>
            <pc:docMk/>
            <pc:sldMk cId="994809116" sldId="348"/>
            <ac:spMk id="87" creationId="{3CB0B70D-355C-4AEA-B855-1BC8CE6057E3}"/>
          </ac:spMkLst>
        </pc:spChg>
        <pc:spChg chg="add del mod">
          <ac:chgData name="Park, Young" userId="057fe65c-383f-48d1-a273-5f633c73dfb0" providerId="ADAL" clId="{19BAC05B-A290-4A01-A4CC-C642DFA0BC91}" dt="2021-08-26T14:20:00.314" v="367" actId="478"/>
          <ac:spMkLst>
            <pc:docMk/>
            <pc:sldMk cId="994809116" sldId="348"/>
            <ac:spMk id="88" creationId="{50D19BBD-62D0-4889-9C85-A5C014B61B86}"/>
          </ac:spMkLst>
        </pc:spChg>
        <pc:spChg chg="add mod topLvl">
          <ac:chgData name="Park, Young" userId="057fe65c-383f-48d1-a273-5f633c73dfb0" providerId="ADAL" clId="{19BAC05B-A290-4A01-A4CC-C642DFA0BC91}" dt="2021-08-26T14:35:32.956" v="640" actId="165"/>
          <ac:spMkLst>
            <pc:docMk/>
            <pc:sldMk cId="994809116" sldId="348"/>
            <ac:spMk id="89" creationId="{04415159-B728-4A84-AB09-4622EE41D143}"/>
          </ac:spMkLst>
        </pc:spChg>
        <pc:spChg chg="mod">
          <ac:chgData name="Park, Young" userId="057fe65c-383f-48d1-a273-5f633c73dfb0" providerId="ADAL" clId="{19BAC05B-A290-4A01-A4CC-C642DFA0BC91}" dt="2021-08-26T14:35:32.956" v="640" actId="165"/>
          <ac:spMkLst>
            <pc:docMk/>
            <pc:sldMk cId="994809116" sldId="348"/>
            <ac:spMk id="91" creationId="{54FF4BD5-C7E0-405B-916A-6EFAC91F47C8}"/>
          </ac:spMkLst>
        </pc:spChg>
        <pc:spChg chg="mod">
          <ac:chgData name="Park, Young" userId="057fe65c-383f-48d1-a273-5f633c73dfb0" providerId="ADAL" clId="{19BAC05B-A290-4A01-A4CC-C642DFA0BC91}" dt="2021-08-26T14:35:32.956" v="640" actId="165"/>
          <ac:spMkLst>
            <pc:docMk/>
            <pc:sldMk cId="994809116" sldId="348"/>
            <ac:spMk id="92" creationId="{3D837F40-6027-47A4-9CEF-D3F9DA3F235E}"/>
          </ac:spMkLst>
        </pc:spChg>
        <pc:spChg chg="add mod topLvl">
          <ac:chgData name="Park, Young" userId="057fe65c-383f-48d1-a273-5f633c73dfb0" providerId="ADAL" clId="{19BAC05B-A290-4A01-A4CC-C642DFA0BC91}" dt="2021-08-26T14:35:32.956" v="640" actId="165"/>
          <ac:spMkLst>
            <pc:docMk/>
            <pc:sldMk cId="994809116" sldId="348"/>
            <ac:spMk id="93" creationId="{02FCE5C6-34FB-4011-B1F0-ECE3E549099B}"/>
          </ac:spMkLst>
        </pc:spChg>
        <pc:spChg chg="add mod topLvl">
          <ac:chgData name="Park, Young" userId="057fe65c-383f-48d1-a273-5f633c73dfb0" providerId="ADAL" clId="{19BAC05B-A290-4A01-A4CC-C642DFA0BC91}" dt="2021-08-26T14:35:32.956" v="640" actId="165"/>
          <ac:spMkLst>
            <pc:docMk/>
            <pc:sldMk cId="994809116" sldId="348"/>
            <ac:spMk id="94" creationId="{AB0D3522-AF88-4198-9BBC-0486C17CE0DD}"/>
          </ac:spMkLst>
        </pc:spChg>
        <pc:spChg chg="add mod topLvl">
          <ac:chgData name="Park, Young" userId="057fe65c-383f-48d1-a273-5f633c73dfb0" providerId="ADAL" clId="{19BAC05B-A290-4A01-A4CC-C642DFA0BC91}" dt="2021-08-26T14:35:32.956" v="640" actId="165"/>
          <ac:spMkLst>
            <pc:docMk/>
            <pc:sldMk cId="994809116" sldId="348"/>
            <ac:spMk id="95" creationId="{EFD7A818-D7BA-4411-B927-C47530BFDA09}"/>
          </ac:spMkLst>
        </pc:spChg>
        <pc:spChg chg="add mod topLvl">
          <ac:chgData name="Park, Young" userId="057fe65c-383f-48d1-a273-5f633c73dfb0" providerId="ADAL" clId="{19BAC05B-A290-4A01-A4CC-C642DFA0BC91}" dt="2021-08-26T14:35:32.956" v="640" actId="165"/>
          <ac:spMkLst>
            <pc:docMk/>
            <pc:sldMk cId="994809116" sldId="348"/>
            <ac:spMk id="96" creationId="{8177EB25-8CFF-4EAB-B317-BA4A6CD8535F}"/>
          </ac:spMkLst>
        </pc:spChg>
        <pc:spChg chg="add mod topLvl">
          <ac:chgData name="Park, Young" userId="057fe65c-383f-48d1-a273-5f633c73dfb0" providerId="ADAL" clId="{19BAC05B-A290-4A01-A4CC-C642DFA0BC91}" dt="2021-08-26T14:35:32.956" v="640" actId="165"/>
          <ac:spMkLst>
            <pc:docMk/>
            <pc:sldMk cId="994809116" sldId="348"/>
            <ac:spMk id="97" creationId="{11DB0E6E-198D-4F40-9DB0-DC61230120D6}"/>
          </ac:spMkLst>
        </pc:spChg>
        <pc:spChg chg="add del mod">
          <ac:chgData name="Park, Young" userId="057fe65c-383f-48d1-a273-5f633c73dfb0" providerId="ADAL" clId="{19BAC05B-A290-4A01-A4CC-C642DFA0BC91}" dt="2021-08-26T14:20:01.450" v="368" actId="478"/>
          <ac:spMkLst>
            <pc:docMk/>
            <pc:sldMk cId="994809116" sldId="348"/>
            <ac:spMk id="98" creationId="{9BBD71DE-5A83-4662-9131-D8718887BFE2}"/>
          </ac:spMkLst>
        </pc:spChg>
        <pc:spChg chg="add del mod">
          <ac:chgData name="Park, Young" userId="057fe65c-383f-48d1-a273-5f633c73dfb0" providerId="ADAL" clId="{19BAC05B-A290-4A01-A4CC-C642DFA0BC91}" dt="2021-08-26T14:16:14.322" v="263" actId="478"/>
          <ac:spMkLst>
            <pc:docMk/>
            <pc:sldMk cId="994809116" sldId="348"/>
            <ac:spMk id="99" creationId="{1D11DABC-F143-42D6-9C12-A66863175EA1}"/>
          </ac:spMkLst>
        </pc:spChg>
        <pc:spChg chg="add del mod">
          <ac:chgData name="Park, Young" userId="057fe65c-383f-48d1-a273-5f633c73dfb0" providerId="ADAL" clId="{19BAC05B-A290-4A01-A4CC-C642DFA0BC91}" dt="2021-08-26T14:16:15.015" v="264" actId="478"/>
          <ac:spMkLst>
            <pc:docMk/>
            <pc:sldMk cId="994809116" sldId="348"/>
            <ac:spMk id="100" creationId="{8E95647A-B54B-47F7-8F39-0F963377DDE5}"/>
          </ac:spMkLst>
        </pc:spChg>
        <pc:spChg chg="add mod topLvl">
          <ac:chgData name="Park, Young" userId="057fe65c-383f-48d1-a273-5f633c73dfb0" providerId="ADAL" clId="{19BAC05B-A290-4A01-A4CC-C642DFA0BC91}" dt="2021-08-26T14:35:32.956" v="640" actId="165"/>
          <ac:spMkLst>
            <pc:docMk/>
            <pc:sldMk cId="994809116" sldId="348"/>
            <ac:spMk id="101" creationId="{E2928172-50E2-4EA1-815D-9969920D2E9D}"/>
          </ac:spMkLst>
        </pc:spChg>
        <pc:spChg chg="add mod topLvl">
          <ac:chgData name="Park, Young" userId="057fe65c-383f-48d1-a273-5f633c73dfb0" providerId="ADAL" clId="{19BAC05B-A290-4A01-A4CC-C642DFA0BC91}" dt="2021-08-26T14:35:32.956" v="640" actId="165"/>
          <ac:spMkLst>
            <pc:docMk/>
            <pc:sldMk cId="994809116" sldId="348"/>
            <ac:spMk id="102" creationId="{25BE31CE-2027-4629-9E40-ED35DDB9ABA3}"/>
          </ac:spMkLst>
        </pc:spChg>
        <pc:spChg chg="add mod topLvl">
          <ac:chgData name="Park, Young" userId="057fe65c-383f-48d1-a273-5f633c73dfb0" providerId="ADAL" clId="{19BAC05B-A290-4A01-A4CC-C642DFA0BC91}" dt="2021-08-26T14:35:32.956" v="640" actId="165"/>
          <ac:spMkLst>
            <pc:docMk/>
            <pc:sldMk cId="994809116" sldId="348"/>
            <ac:spMk id="103" creationId="{AFD04035-4A4A-44E6-8E44-A39FD88E885B}"/>
          </ac:spMkLst>
        </pc:spChg>
        <pc:spChg chg="add mod topLvl">
          <ac:chgData name="Park, Young" userId="057fe65c-383f-48d1-a273-5f633c73dfb0" providerId="ADAL" clId="{19BAC05B-A290-4A01-A4CC-C642DFA0BC91}" dt="2021-08-26T14:35:32.956" v="640" actId="165"/>
          <ac:spMkLst>
            <pc:docMk/>
            <pc:sldMk cId="994809116" sldId="348"/>
            <ac:spMk id="104" creationId="{4953A6B8-5371-46DF-BDC0-7A24AA0A7021}"/>
          </ac:spMkLst>
        </pc:spChg>
        <pc:spChg chg="add mod topLvl">
          <ac:chgData name="Park, Young" userId="057fe65c-383f-48d1-a273-5f633c73dfb0" providerId="ADAL" clId="{19BAC05B-A290-4A01-A4CC-C642DFA0BC91}" dt="2021-08-26T14:35:32.956" v="640" actId="165"/>
          <ac:spMkLst>
            <pc:docMk/>
            <pc:sldMk cId="994809116" sldId="348"/>
            <ac:spMk id="105" creationId="{8C3B67AB-CD86-4308-9FD1-393C15E467C0}"/>
          </ac:spMkLst>
        </pc:spChg>
        <pc:spChg chg="add mod topLvl">
          <ac:chgData name="Park, Young" userId="057fe65c-383f-48d1-a273-5f633c73dfb0" providerId="ADAL" clId="{19BAC05B-A290-4A01-A4CC-C642DFA0BC91}" dt="2021-08-26T14:35:32.956" v="640" actId="165"/>
          <ac:spMkLst>
            <pc:docMk/>
            <pc:sldMk cId="994809116" sldId="348"/>
            <ac:spMk id="106" creationId="{6821FF25-6A14-42E9-A4F0-44CCEABD65C5}"/>
          </ac:spMkLst>
        </pc:spChg>
        <pc:spChg chg="add mod topLvl">
          <ac:chgData name="Park, Young" userId="057fe65c-383f-48d1-a273-5f633c73dfb0" providerId="ADAL" clId="{19BAC05B-A290-4A01-A4CC-C642DFA0BC91}" dt="2021-08-26T14:35:32.956" v="640" actId="165"/>
          <ac:spMkLst>
            <pc:docMk/>
            <pc:sldMk cId="994809116" sldId="348"/>
            <ac:spMk id="107" creationId="{AF8214E9-0ABF-45C8-BA4D-2782587A876E}"/>
          </ac:spMkLst>
        </pc:spChg>
        <pc:spChg chg="add mod topLvl">
          <ac:chgData name="Park, Young" userId="057fe65c-383f-48d1-a273-5f633c73dfb0" providerId="ADAL" clId="{19BAC05B-A290-4A01-A4CC-C642DFA0BC91}" dt="2021-08-26T14:35:32.956" v="640" actId="165"/>
          <ac:spMkLst>
            <pc:docMk/>
            <pc:sldMk cId="994809116" sldId="348"/>
            <ac:spMk id="108" creationId="{3ADB55FF-9243-4891-940C-F2426A5B19FC}"/>
          </ac:spMkLst>
        </pc:spChg>
        <pc:spChg chg="add mod topLvl">
          <ac:chgData name="Park, Young" userId="057fe65c-383f-48d1-a273-5f633c73dfb0" providerId="ADAL" clId="{19BAC05B-A290-4A01-A4CC-C642DFA0BC91}" dt="2021-08-26T14:35:32.956" v="640" actId="165"/>
          <ac:spMkLst>
            <pc:docMk/>
            <pc:sldMk cId="994809116" sldId="348"/>
            <ac:spMk id="109" creationId="{88BBD6ED-5C8D-4696-BE2E-E9EF34C64553}"/>
          </ac:spMkLst>
        </pc:spChg>
        <pc:spChg chg="add mod topLvl">
          <ac:chgData name="Park, Young" userId="057fe65c-383f-48d1-a273-5f633c73dfb0" providerId="ADAL" clId="{19BAC05B-A290-4A01-A4CC-C642DFA0BC91}" dt="2021-08-26T16:39:16.187" v="755" actId="1076"/>
          <ac:spMkLst>
            <pc:docMk/>
            <pc:sldMk cId="994809116" sldId="348"/>
            <ac:spMk id="110" creationId="{D0060E82-EA28-4B16-B193-08E72112D724}"/>
          </ac:spMkLst>
        </pc:spChg>
        <pc:spChg chg="add mod topLvl">
          <ac:chgData name="Park, Young" userId="057fe65c-383f-48d1-a273-5f633c73dfb0" providerId="ADAL" clId="{19BAC05B-A290-4A01-A4CC-C642DFA0BC91}" dt="2021-08-26T14:35:32.956" v="640" actId="165"/>
          <ac:spMkLst>
            <pc:docMk/>
            <pc:sldMk cId="994809116" sldId="348"/>
            <ac:spMk id="111" creationId="{B06E6E82-A335-4269-B362-5F21845F8923}"/>
          </ac:spMkLst>
        </pc:spChg>
        <pc:spChg chg="add del mod">
          <ac:chgData name="Park, Young" userId="057fe65c-383f-48d1-a273-5f633c73dfb0" providerId="ADAL" clId="{19BAC05B-A290-4A01-A4CC-C642DFA0BC91}" dt="2021-08-26T14:29:17.978" v="494" actId="478"/>
          <ac:spMkLst>
            <pc:docMk/>
            <pc:sldMk cId="994809116" sldId="348"/>
            <ac:spMk id="115" creationId="{B9D5D1B9-A924-493F-93AA-65B928AF670C}"/>
          </ac:spMkLst>
        </pc:spChg>
        <pc:spChg chg="add mod">
          <ac:chgData name="Park, Young" userId="057fe65c-383f-48d1-a273-5f633c73dfb0" providerId="ADAL" clId="{19BAC05B-A290-4A01-A4CC-C642DFA0BC91}" dt="2021-08-26T17:13:49.361" v="861" actId="1076"/>
          <ac:spMkLst>
            <pc:docMk/>
            <pc:sldMk cId="994809116" sldId="348"/>
            <ac:spMk id="116" creationId="{52E704B2-1B42-49C5-A3A4-6C7867F5814D}"/>
          </ac:spMkLst>
        </pc:spChg>
        <pc:spChg chg="add mod">
          <ac:chgData name="Park, Young" userId="057fe65c-383f-48d1-a273-5f633c73dfb0" providerId="ADAL" clId="{19BAC05B-A290-4A01-A4CC-C642DFA0BC91}" dt="2021-08-26T17:13:54.427" v="862" actId="1076"/>
          <ac:spMkLst>
            <pc:docMk/>
            <pc:sldMk cId="994809116" sldId="348"/>
            <ac:spMk id="121" creationId="{7120B9A9-9D6D-4F36-9F9D-1114B20B2D3B}"/>
          </ac:spMkLst>
        </pc:spChg>
        <pc:spChg chg="add mod">
          <ac:chgData name="Park, Young" userId="057fe65c-383f-48d1-a273-5f633c73dfb0" providerId="ADAL" clId="{19BAC05B-A290-4A01-A4CC-C642DFA0BC91}" dt="2021-08-26T16:40:34.824" v="817" actId="1037"/>
          <ac:spMkLst>
            <pc:docMk/>
            <pc:sldMk cId="994809116" sldId="348"/>
            <ac:spMk id="123" creationId="{9FDB4AAA-F41C-4CEE-A58E-3704CAD95026}"/>
          </ac:spMkLst>
        </pc:spChg>
        <pc:spChg chg="add del mod">
          <ac:chgData name="Park, Young" userId="057fe65c-383f-48d1-a273-5f633c73dfb0" providerId="ADAL" clId="{19BAC05B-A290-4A01-A4CC-C642DFA0BC91}" dt="2021-08-26T14:34:21.726" v="612"/>
          <ac:spMkLst>
            <pc:docMk/>
            <pc:sldMk cId="994809116" sldId="348"/>
            <ac:spMk id="124" creationId="{7CCA9981-D9E1-411B-B8EE-143CD2EFC8C8}"/>
          </ac:spMkLst>
        </pc:spChg>
        <pc:spChg chg="add mod">
          <ac:chgData name="Park, Young" userId="057fe65c-383f-48d1-a273-5f633c73dfb0" providerId="ADAL" clId="{19BAC05B-A290-4A01-A4CC-C642DFA0BC91}" dt="2021-08-26T14:35:15.883" v="637" actId="1076"/>
          <ac:spMkLst>
            <pc:docMk/>
            <pc:sldMk cId="994809116" sldId="348"/>
            <ac:spMk id="126" creationId="{9D04C5AF-A1ED-4975-A802-DB73AAB0F880}"/>
          </ac:spMkLst>
        </pc:spChg>
        <pc:spChg chg="add mod">
          <ac:chgData name="Park, Young" userId="057fe65c-383f-48d1-a273-5f633c73dfb0" providerId="ADAL" clId="{19BAC05B-A290-4A01-A4CC-C642DFA0BC91}" dt="2021-08-26T16:42:40.891" v="859" actId="1076"/>
          <ac:spMkLst>
            <pc:docMk/>
            <pc:sldMk cId="994809116" sldId="348"/>
            <ac:spMk id="128" creationId="{D4BF44B4-B06D-4BB8-9B34-025A0A2E4CA2}"/>
          </ac:spMkLst>
        </pc:spChg>
        <pc:spChg chg="add mod">
          <ac:chgData name="Park, Young" userId="057fe65c-383f-48d1-a273-5f633c73dfb0" providerId="ADAL" clId="{19BAC05B-A290-4A01-A4CC-C642DFA0BC91}" dt="2021-08-26T14:37:43.379" v="692" actId="14100"/>
          <ac:spMkLst>
            <pc:docMk/>
            <pc:sldMk cId="994809116" sldId="348"/>
            <ac:spMk id="130" creationId="{B0404C64-84A7-4D34-B080-E02CB3FE2014}"/>
          </ac:spMkLst>
        </pc:spChg>
        <pc:spChg chg="add mod">
          <ac:chgData name="Park, Young" userId="057fe65c-383f-48d1-a273-5f633c73dfb0" providerId="ADAL" clId="{19BAC05B-A290-4A01-A4CC-C642DFA0BC91}" dt="2021-08-26T16:38:30.212" v="749" actId="14100"/>
          <ac:spMkLst>
            <pc:docMk/>
            <pc:sldMk cId="994809116" sldId="348"/>
            <ac:spMk id="132" creationId="{6E8D15FC-7301-42BD-AF11-D717F427CE19}"/>
          </ac:spMkLst>
        </pc:spChg>
        <pc:spChg chg="add mod">
          <ac:chgData name="Park, Young" userId="057fe65c-383f-48d1-a273-5f633c73dfb0" providerId="ADAL" clId="{19BAC05B-A290-4A01-A4CC-C642DFA0BC91}" dt="2021-08-26T17:14:00.106" v="863" actId="1076"/>
          <ac:spMkLst>
            <pc:docMk/>
            <pc:sldMk cId="994809116" sldId="348"/>
            <ac:spMk id="135" creationId="{8AB34D3D-0FCC-4D56-A883-9EE9860D906B}"/>
          </ac:spMkLst>
        </pc:spChg>
        <pc:spChg chg="add mod">
          <ac:chgData name="Park, Young" userId="057fe65c-383f-48d1-a273-5f633c73dfb0" providerId="ADAL" clId="{19BAC05B-A290-4A01-A4CC-C642DFA0BC91}" dt="2021-08-26T16:40:25.627" v="813" actId="1076"/>
          <ac:spMkLst>
            <pc:docMk/>
            <pc:sldMk cId="994809116" sldId="348"/>
            <ac:spMk id="137" creationId="{A3C056CF-C768-4EA8-8CBF-A212F8756291}"/>
          </ac:spMkLst>
        </pc:spChg>
        <pc:spChg chg="add del mod">
          <ac:chgData name="Park, Young" userId="057fe65c-383f-48d1-a273-5f633c73dfb0" providerId="ADAL" clId="{19BAC05B-A290-4A01-A4CC-C642DFA0BC91}" dt="2021-08-26T16:41:26.229" v="833" actId="478"/>
          <ac:spMkLst>
            <pc:docMk/>
            <pc:sldMk cId="994809116" sldId="348"/>
            <ac:spMk id="139" creationId="{5F962380-888F-4DC8-B0FE-8D13F470B5AA}"/>
          </ac:spMkLst>
        </pc:spChg>
        <pc:spChg chg="add mod">
          <ac:chgData name="Park, Young" userId="057fe65c-383f-48d1-a273-5f633c73dfb0" providerId="ADAL" clId="{19BAC05B-A290-4A01-A4CC-C642DFA0BC91}" dt="2021-08-26T16:41:42.238" v="848" actId="14100"/>
          <ac:spMkLst>
            <pc:docMk/>
            <pc:sldMk cId="994809116" sldId="348"/>
            <ac:spMk id="140" creationId="{537FEB98-272C-4A27-A43D-97C7B392B21B}"/>
          </ac:spMkLst>
        </pc:spChg>
        <pc:spChg chg="add mod">
          <ac:chgData name="Park, Young" userId="057fe65c-383f-48d1-a273-5f633c73dfb0" providerId="ADAL" clId="{19BAC05B-A290-4A01-A4CC-C642DFA0BC91}" dt="2021-08-26T16:42:21.564" v="858" actId="20577"/>
          <ac:spMkLst>
            <pc:docMk/>
            <pc:sldMk cId="994809116" sldId="348"/>
            <ac:spMk id="142" creationId="{C6781309-C9F2-4142-95C3-9D4279DE7D1C}"/>
          </ac:spMkLst>
        </pc:spChg>
        <pc:grpChg chg="del">
          <ac:chgData name="Park, Young" userId="057fe65c-383f-48d1-a273-5f633c73dfb0" providerId="ADAL" clId="{19BAC05B-A290-4A01-A4CC-C642DFA0BC91}" dt="2021-08-26T14:11:02.723" v="244" actId="478"/>
          <ac:grpSpMkLst>
            <pc:docMk/>
            <pc:sldMk cId="994809116" sldId="348"/>
            <ac:grpSpMk id="2" creationId="{88F2FEB9-7100-4E45-923F-C0F610FF4CE8}"/>
          </ac:grpSpMkLst>
        </pc:grpChg>
        <pc:grpChg chg="add del mod">
          <ac:chgData name="Park, Young" userId="057fe65c-383f-48d1-a273-5f633c73dfb0" providerId="ADAL" clId="{19BAC05B-A290-4A01-A4CC-C642DFA0BC91}" dt="2021-08-26T14:35:32.956" v="640" actId="165"/>
          <ac:grpSpMkLst>
            <pc:docMk/>
            <pc:sldMk cId="994809116" sldId="348"/>
            <ac:grpSpMk id="4" creationId="{93E69DED-FD13-458C-B715-9248227B2105}"/>
          </ac:grpSpMkLst>
        </pc:grpChg>
        <pc:grpChg chg="add del mod">
          <ac:chgData name="Park, Young" userId="057fe65c-383f-48d1-a273-5f633c73dfb0" providerId="ADAL" clId="{19BAC05B-A290-4A01-A4CC-C642DFA0BC91}" dt="2021-08-26T14:14:45.047" v="248" actId="478"/>
          <ac:grpSpMkLst>
            <pc:docMk/>
            <pc:sldMk cId="994809116" sldId="348"/>
            <ac:grpSpMk id="10" creationId="{4DFE7BD9-54C3-449D-812E-E0F0A4511E6C}"/>
          </ac:grpSpMkLst>
        </pc:grpChg>
        <pc:grpChg chg="add del mod">
          <ac:chgData name="Park, Young" userId="057fe65c-383f-48d1-a273-5f633c73dfb0" providerId="ADAL" clId="{19BAC05B-A290-4A01-A4CC-C642DFA0BC91}" dt="2021-08-26T14:14:45.047" v="248" actId="478"/>
          <ac:grpSpMkLst>
            <pc:docMk/>
            <pc:sldMk cId="994809116" sldId="348"/>
            <ac:grpSpMk id="14" creationId="{4D4A3191-5DE1-4E12-BEAF-0EA7B6FEA630}"/>
          </ac:grpSpMkLst>
        </pc:grpChg>
        <pc:grpChg chg="add del mod">
          <ac:chgData name="Park, Young" userId="057fe65c-383f-48d1-a273-5f633c73dfb0" providerId="ADAL" clId="{19BAC05B-A290-4A01-A4CC-C642DFA0BC91}" dt="2021-08-26T14:14:45.047" v="248" actId="478"/>
          <ac:grpSpMkLst>
            <pc:docMk/>
            <pc:sldMk cId="994809116" sldId="348"/>
            <ac:grpSpMk id="18" creationId="{D9F06551-91BC-4095-B801-99C8E72D7E66}"/>
          </ac:grpSpMkLst>
        </pc:grpChg>
        <pc:grpChg chg="add del mod">
          <ac:chgData name="Park, Young" userId="057fe65c-383f-48d1-a273-5f633c73dfb0" providerId="ADAL" clId="{19BAC05B-A290-4A01-A4CC-C642DFA0BC91}" dt="2021-08-26T14:14:47.961" v="249" actId="478"/>
          <ac:grpSpMkLst>
            <pc:docMk/>
            <pc:sldMk cId="994809116" sldId="348"/>
            <ac:grpSpMk id="21" creationId="{C07842DF-BE47-4CE7-953B-73FAF5DA06F4}"/>
          </ac:grpSpMkLst>
        </pc:grpChg>
        <pc:grpChg chg="add del mod">
          <ac:chgData name="Park, Young" userId="057fe65c-383f-48d1-a273-5f633c73dfb0" providerId="ADAL" clId="{19BAC05B-A290-4A01-A4CC-C642DFA0BC91}" dt="2021-08-26T14:14:45.047" v="248" actId="478"/>
          <ac:grpSpMkLst>
            <pc:docMk/>
            <pc:sldMk cId="994809116" sldId="348"/>
            <ac:grpSpMk id="24" creationId="{9F432B55-7D46-47D1-B257-57E091C32B68}"/>
          </ac:grpSpMkLst>
        </pc:grpChg>
        <pc:grpChg chg="add del mod">
          <ac:chgData name="Park, Young" userId="057fe65c-383f-48d1-a273-5f633c73dfb0" providerId="ADAL" clId="{19BAC05B-A290-4A01-A4CC-C642DFA0BC91}" dt="2021-08-26T14:14:45.047" v="248" actId="478"/>
          <ac:grpSpMkLst>
            <pc:docMk/>
            <pc:sldMk cId="994809116" sldId="348"/>
            <ac:grpSpMk id="27" creationId="{09DE8217-F6E6-47A6-8DBB-DB40D3C5FC16}"/>
          </ac:grpSpMkLst>
        </pc:grpChg>
        <pc:grpChg chg="add del mod">
          <ac:chgData name="Park, Young" userId="057fe65c-383f-48d1-a273-5f633c73dfb0" providerId="ADAL" clId="{19BAC05B-A290-4A01-A4CC-C642DFA0BC91}" dt="2021-08-26T14:14:45.047" v="248" actId="478"/>
          <ac:grpSpMkLst>
            <pc:docMk/>
            <pc:sldMk cId="994809116" sldId="348"/>
            <ac:grpSpMk id="30" creationId="{C8D4C85A-A9AC-41BF-AD9D-7CC79E2E4F13}"/>
          </ac:grpSpMkLst>
        </pc:grpChg>
        <pc:grpChg chg="add del mod">
          <ac:chgData name="Park, Young" userId="057fe65c-383f-48d1-a273-5f633c73dfb0" providerId="ADAL" clId="{19BAC05B-A290-4A01-A4CC-C642DFA0BC91}" dt="2021-08-26T14:14:45.047" v="248" actId="478"/>
          <ac:grpSpMkLst>
            <pc:docMk/>
            <pc:sldMk cId="994809116" sldId="348"/>
            <ac:grpSpMk id="33" creationId="{8EFB7043-E8C9-4E7B-B474-2CD8FC972FEE}"/>
          </ac:grpSpMkLst>
        </pc:grpChg>
        <pc:grpChg chg="add del mod">
          <ac:chgData name="Park, Young" userId="057fe65c-383f-48d1-a273-5f633c73dfb0" providerId="ADAL" clId="{19BAC05B-A290-4A01-A4CC-C642DFA0BC91}" dt="2021-08-26T14:15:47.333" v="258" actId="478"/>
          <ac:grpSpMkLst>
            <pc:docMk/>
            <pc:sldMk cId="994809116" sldId="348"/>
            <ac:grpSpMk id="47" creationId="{D58F9EA6-D7AA-4C81-964C-723EEB9236DC}"/>
          </ac:grpSpMkLst>
        </pc:grpChg>
        <pc:grpChg chg="add del mod">
          <ac:chgData name="Park, Young" userId="057fe65c-383f-48d1-a273-5f633c73dfb0" providerId="ADAL" clId="{19BAC05B-A290-4A01-A4CC-C642DFA0BC91}" dt="2021-08-26T14:15:45.706" v="257" actId="478"/>
          <ac:grpSpMkLst>
            <pc:docMk/>
            <pc:sldMk cId="994809116" sldId="348"/>
            <ac:grpSpMk id="51" creationId="{737FDF5B-9125-4EC6-812C-9DA4EEC513C1}"/>
          </ac:grpSpMkLst>
        </pc:grpChg>
        <pc:grpChg chg="add del mod">
          <ac:chgData name="Park, Young" userId="057fe65c-383f-48d1-a273-5f633c73dfb0" providerId="ADAL" clId="{19BAC05B-A290-4A01-A4CC-C642DFA0BC91}" dt="2021-08-26T14:15:55.420" v="262" actId="478"/>
          <ac:grpSpMkLst>
            <pc:docMk/>
            <pc:sldMk cId="994809116" sldId="348"/>
            <ac:grpSpMk id="55" creationId="{8AE8C548-EF2D-491B-A5BC-B38B41B41FB6}"/>
          </ac:grpSpMkLst>
        </pc:grpChg>
        <pc:grpChg chg="add del mod">
          <ac:chgData name="Park, Young" userId="057fe65c-383f-48d1-a273-5f633c73dfb0" providerId="ADAL" clId="{19BAC05B-A290-4A01-A4CC-C642DFA0BC91}" dt="2021-08-26T14:15:51.257" v="260" actId="478"/>
          <ac:grpSpMkLst>
            <pc:docMk/>
            <pc:sldMk cId="994809116" sldId="348"/>
            <ac:grpSpMk id="59" creationId="{7C8A83B9-FCF4-49BC-B305-B8F9EE8F3C25}"/>
          </ac:grpSpMkLst>
        </pc:grpChg>
        <pc:grpChg chg="add del mod">
          <ac:chgData name="Park, Young" userId="057fe65c-383f-48d1-a273-5f633c73dfb0" providerId="ADAL" clId="{19BAC05B-A290-4A01-A4CC-C642DFA0BC91}" dt="2021-08-26T14:15:53.493" v="261" actId="478"/>
          <ac:grpSpMkLst>
            <pc:docMk/>
            <pc:sldMk cId="994809116" sldId="348"/>
            <ac:grpSpMk id="63" creationId="{5514C743-5052-4932-9172-27484F622D0F}"/>
          </ac:grpSpMkLst>
        </pc:grpChg>
        <pc:grpChg chg="add mod topLvl">
          <ac:chgData name="Park, Young" userId="057fe65c-383f-48d1-a273-5f633c73dfb0" providerId="ADAL" clId="{19BAC05B-A290-4A01-A4CC-C642DFA0BC91}" dt="2021-08-26T14:35:32.956" v="640" actId="165"/>
          <ac:grpSpMkLst>
            <pc:docMk/>
            <pc:sldMk cId="994809116" sldId="348"/>
            <ac:grpSpMk id="90" creationId="{1DC073D2-B44D-4716-93D7-F48737458E17}"/>
          </ac:grpSpMkLst>
        </pc:grpChg>
        <pc:picChg chg="add del mod">
          <ac:chgData name="Park, Young" userId="057fe65c-383f-48d1-a273-5f633c73dfb0" providerId="ADAL" clId="{19BAC05B-A290-4A01-A4CC-C642DFA0BC91}" dt="2021-08-26T14:26:33.574" v="481" actId="478"/>
          <ac:picMkLst>
            <pc:docMk/>
            <pc:sldMk cId="994809116" sldId="348"/>
            <ac:picMk id="2050" creationId="{DFBA21B0-0A26-4B55-BD33-58A1907B42D9}"/>
          </ac:picMkLst>
        </pc:picChg>
        <pc:cxnChg chg="add del mod">
          <ac:chgData name="Park, Young" userId="057fe65c-383f-48d1-a273-5f633c73dfb0" providerId="ADAL" clId="{19BAC05B-A290-4A01-A4CC-C642DFA0BC91}" dt="2021-08-26T14:15:35.349" v="252" actId="478"/>
          <ac:cxnSpMkLst>
            <pc:docMk/>
            <pc:sldMk cId="994809116" sldId="348"/>
            <ac:cxnSpMk id="46" creationId="{0B16A342-5D49-4BE3-B001-87F72260C7C8}"/>
          </ac:cxnSpMkLst>
        </pc:cxnChg>
        <pc:cxnChg chg="add del mod">
          <ac:chgData name="Park, Young" userId="057fe65c-383f-48d1-a273-5f633c73dfb0" providerId="ADAL" clId="{19BAC05B-A290-4A01-A4CC-C642DFA0BC91}" dt="2021-08-26T14:15:40.024" v="254" actId="478"/>
          <ac:cxnSpMkLst>
            <pc:docMk/>
            <pc:sldMk cId="994809116" sldId="348"/>
            <ac:cxnSpMk id="50" creationId="{6E481488-D97B-49BB-93D8-5037422963EE}"/>
          </ac:cxnSpMkLst>
        </pc:cxnChg>
        <pc:cxnChg chg="add del mod">
          <ac:chgData name="Park, Young" userId="057fe65c-383f-48d1-a273-5f633c73dfb0" providerId="ADAL" clId="{19BAC05B-A290-4A01-A4CC-C642DFA0BC91}" dt="2021-08-26T14:15:42.836" v="256" actId="478"/>
          <ac:cxnSpMkLst>
            <pc:docMk/>
            <pc:sldMk cId="994809116" sldId="348"/>
            <ac:cxnSpMk id="54" creationId="{39C9DAB0-F647-43AB-83CC-F50C4181AAD3}"/>
          </ac:cxnSpMkLst>
        </pc:cxnChg>
        <pc:cxnChg chg="add del mod">
          <ac:chgData name="Park, Young" userId="057fe65c-383f-48d1-a273-5f633c73dfb0" providerId="ADAL" clId="{19BAC05B-A290-4A01-A4CC-C642DFA0BC91}" dt="2021-08-26T14:15:37.001" v="253" actId="478"/>
          <ac:cxnSpMkLst>
            <pc:docMk/>
            <pc:sldMk cId="994809116" sldId="348"/>
            <ac:cxnSpMk id="58" creationId="{C02AC9FA-AE12-435F-8D30-84D604B93505}"/>
          </ac:cxnSpMkLst>
        </pc:cxnChg>
        <pc:cxnChg chg="add del mod">
          <ac:chgData name="Park, Young" userId="057fe65c-383f-48d1-a273-5f633c73dfb0" providerId="ADAL" clId="{19BAC05B-A290-4A01-A4CC-C642DFA0BC91}" dt="2021-08-26T14:15:41.382" v="255" actId="478"/>
          <ac:cxnSpMkLst>
            <pc:docMk/>
            <pc:sldMk cId="994809116" sldId="348"/>
            <ac:cxnSpMk id="62" creationId="{5749D399-01C6-44A2-93EB-DA304FFF1A5C}"/>
          </ac:cxnSpMkLst>
        </pc:cxnChg>
        <pc:cxnChg chg="add mod ord">
          <ac:chgData name="Park, Young" userId="057fe65c-383f-48d1-a273-5f633c73dfb0" providerId="ADAL" clId="{19BAC05B-A290-4A01-A4CC-C642DFA0BC91}" dt="2021-08-26T14:32:52.733" v="554" actId="1076"/>
          <ac:cxnSpMkLst>
            <pc:docMk/>
            <pc:sldMk cId="994809116" sldId="348"/>
            <ac:cxnSpMk id="113" creationId="{9ED86563-952C-434E-A152-8D150F4D525A}"/>
          </ac:cxnSpMkLst>
        </pc:cxnChg>
        <pc:cxnChg chg="add del mod">
          <ac:chgData name="Park, Young" userId="057fe65c-383f-48d1-a273-5f633c73dfb0" providerId="ADAL" clId="{19BAC05B-A290-4A01-A4CC-C642DFA0BC91}" dt="2021-08-26T14:31:10.608" v="539" actId="478"/>
          <ac:cxnSpMkLst>
            <pc:docMk/>
            <pc:sldMk cId="994809116" sldId="348"/>
            <ac:cxnSpMk id="118" creationId="{6F0EF159-32CA-46C5-BF75-F92020FB0D71}"/>
          </ac:cxnSpMkLst>
        </pc:cxnChg>
        <pc:cxnChg chg="add mod">
          <ac:chgData name="Park, Young" userId="057fe65c-383f-48d1-a273-5f633c73dfb0" providerId="ADAL" clId="{19BAC05B-A290-4A01-A4CC-C642DFA0BC91}" dt="2021-08-26T14:32:52.733" v="554" actId="1076"/>
          <ac:cxnSpMkLst>
            <pc:docMk/>
            <pc:sldMk cId="994809116" sldId="348"/>
            <ac:cxnSpMk id="119" creationId="{9164BE42-4726-410D-9088-D4C8970401B5}"/>
          </ac:cxnSpMkLst>
        </pc:cxnChg>
        <pc:cxnChg chg="add mod">
          <ac:chgData name="Park, Young" userId="057fe65c-383f-48d1-a273-5f633c73dfb0" providerId="ADAL" clId="{19BAC05B-A290-4A01-A4CC-C642DFA0BC91}" dt="2021-08-26T14:33:37.487" v="585" actId="13822"/>
          <ac:cxnSpMkLst>
            <pc:docMk/>
            <pc:sldMk cId="994809116" sldId="348"/>
            <ac:cxnSpMk id="122" creationId="{6A0D6C3F-144C-4259-B5AB-2A659EAC8045}"/>
          </ac:cxnSpMkLst>
        </pc:cxnChg>
        <pc:cxnChg chg="add mod">
          <ac:chgData name="Park, Young" userId="057fe65c-383f-48d1-a273-5f633c73dfb0" providerId="ADAL" clId="{19BAC05B-A290-4A01-A4CC-C642DFA0BC91}" dt="2021-08-26T14:34:49.070" v="619" actId="13822"/>
          <ac:cxnSpMkLst>
            <pc:docMk/>
            <pc:sldMk cId="994809116" sldId="348"/>
            <ac:cxnSpMk id="125" creationId="{BC71585A-6509-4FC8-8F35-D9B05FD9895C}"/>
          </ac:cxnSpMkLst>
        </pc:cxnChg>
        <pc:cxnChg chg="add mod">
          <ac:chgData name="Park, Young" userId="057fe65c-383f-48d1-a273-5f633c73dfb0" providerId="ADAL" clId="{19BAC05B-A290-4A01-A4CC-C642DFA0BC91}" dt="2021-08-26T14:36:41.376" v="652" actId="13822"/>
          <ac:cxnSpMkLst>
            <pc:docMk/>
            <pc:sldMk cId="994809116" sldId="348"/>
            <ac:cxnSpMk id="127" creationId="{CE35A71D-1C8D-4D73-84D5-E0C75116B632}"/>
          </ac:cxnSpMkLst>
        </pc:cxnChg>
        <pc:cxnChg chg="add mod">
          <ac:chgData name="Park, Young" userId="057fe65c-383f-48d1-a273-5f633c73dfb0" providerId="ADAL" clId="{19BAC05B-A290-4A01-A4CC-C642DFA0BC91}" dt="2021-08-26T14:37:26.976" v="685" actId="13822"/>
          <ac:cxnSpMkLst>
            <pc:docMk/>
            <pc:sldMk cId="994809116" sldId="348"/>
            <ac:cxnSpMk id="129" creationId="{DBE275A8-DBF3-4062-9845-E15BF159E10D}"/>
          </ac:cxnSpMkLst>
        </pc:cxnChg>
        <pc:cxnChg chg="add mod">
          <ac:chgData name="Park, Young" userId="057fe65c-383f-48d1-a273-5f633c73dfb0" providerId="ADAL" clId="{19BAC05B-A290-4A01-A4CC-C642DFA0BC91}" dt="2021-08-26T14:37:54.438" v="695" actId="13822"/>
          <ac:cxnSpMkLst>
            <pc:docMk/>
            <pc:sldMk cId="994809116" sldId="348"/>
            <ac:cxnSpMk id="131" creationId="{ECA8BAA7-9358-4FC7-B7F0-44C7C7DEBA2F}"/>
          </ac:cxnSpMkLst>
        </pc:cxnChg>
        <pc:cxnChg chg="add del mod">
          <ac:chgData name="Park, Young" userId="057fe65c-383f-48d1-a273-5f633c73dfb0" providerId="ADAL" clId="{19BAC05B-A290-4A01-A4CC-C642DFA0BC91}" dt="2021-08-26T16:37:32.179" v="719" actId="478"/>
          <ac:cxnSpMkLst>
            <pc:docMk/>
            <pc:sldMk cId="994809116" sldId="348"/>
            <ac:cxnSpMk id="133" creationId="{7A72B9BC-A9DE-4171-B482-BB26A2BDEA2D}"/>
          </ac:cxnSpMkLst>
        </pc:cxnChg>
        <pc:cxnChg chg="add mod">
          <ac:chgData name="Park, Young" userId="057fe65c-383f-48d1-a273-5f633c73dfb0" providerId="ADAL" clId="{19BAC05B-A290-4A01-A4CC-C642DFA0BC91}" dt="2021-08-26T16:39:25.436" v="756" actId="13822"/>
          <ac:cxnSpMkLst>
            <pc:docMk/>
            <pc:sldMk cId="994809116" sldId="348"/>
            <ac:cxnSpMk id="134" creationId="{D51BF353-70D2-4054-A2B6-1DC49CD3F595}"/>
          </ac:cxnSpMkLst>
        </pc:cxnChg>
        <pc:cxnChg chg="add mod">
          <ac:chgData name="Park, Young" userId="057fe65c-383f-48d1-a273-5f633c73dfb0" providerId="ADAL" clId="{19BAC05B-A290-4A01-A4CC-C642DFA0BC91}" dt="2021-08-26T16:41:02.015" v="823" actId="13822"/>
          <ac:cxnSpMkLst>
            <pc:docMk/>
            <pc:sldMk cId="994809116" sldId="348"/>
            <ac:cxnSpMk id="136" creationId="{8C6D7181-F3A5-40F3-AF6D-F8196A6D72B2}"/>
          </ac:cxnSpMkLst>
        </pc:cxnChg>
        <pc:cxnChg chg="add mod">
          <ac:chgData name="Park, Young" userId="057fe65c-383f-48d1-a273-5f633c73dfb0" providerId="ADAL" clId="{19BAC05B-A290-4A01-A4CC-C642DFA0BC91}" dt="2021-08-26T16:41:51.302" v="849" actId="13822"/>
          <ac:cxnSpMkLst>
            <pc:docMk/>
            <pc:sldMk cId="994809116" sldId="348"/>
            <ac:cxnSpMk id="138" creationId="{164FF7E9-3F17-4C9F-B18D-B7F5D8B065C4}"/>
          </ac:cxnSpMkLst>
        </pc:cxnChg>
        <pc:cxnChg chg="add mod">
          <ac:chgData name="Park, Young" userId="057fe65c-383f-48d1-a273-5f633c73dfb0" providerId="ADAL" clId="{19BAC05B-A290-4A01-A4CC-C642DFA0BC91}" dt="2021-08-26T16:42:00.154" v="851" actId="1076"/>
          <ac:cxnSpMkLst>
            <pc:docMk/>
            <pc:sldMk cId="994809116" sldId="348"/>
            <ac:cxnSpMk id="141" creationId="{1FF4471D-E808-409C-8B38-50174F838C62}"/>
          </ac:cxnSpMkLst>
        </pc:cxnChg>
      </pc:sldChg>
      <pc:sldChg chg="addSp delSp modSp add mod">
        <pc:chgData name="Park, Young" userId="057fe65c-383f-48d1-a273-5f633c73dfb0" providerId="ADAL" clId="{19BAC05B-A290-4A01-A4CC-C642DFA0BC91}" dt="2021-09-11T08:22:11.358" v="7542" actId="14100"/>
        <pc:sldMkLst>
          <pc:docMk/>
          <pc:sldMk cId="2210342369" sldId="349"/>
        </pc:sldMkLst>
        <pc:spChg chg="mod">
          <ac:chgData name="Park, Young" userId="057fe65c-383f-48d1-a273-5f633c73dfb0" providerId="ADAL" clId="{19BAC05B-A290-4A01-A4CC-C642DFA0BC91}" dt="2021-08-26T17:15:01.894" v="890" actId="20577"/>
          <ac:spMkLst>
            <pc:docMk/>
            <pc:sldMk cId="2210342369" sldId="349"/>
            <ac:spMk id="3" creationId="{60EA6DC4-42B2-4C8E-BA73-9C28EECCE886}"/>
          </ac:spMkLst>
        </pc:spChg>
        <pc:spChg chg="del">
          <ac:chgData name="Park, Young" userId="057fe65c-383f-48d1-a273-5f633c73dfb0" providerId="ADAL" clId="{19BAC05B-A290-4A01-A4CC-C642DFA0BC91}" dt="2021-08-26T17:14:30.260" v="864" actId="478"/>
          <ac:spMkLst>
            <pc:docMk/>
            <pc:sldMk cId="2210342369" sldId="349"/>
            <ac:spMk id="8" creationId="{7B3FF33D-E34B-4FD1-B08D-AD7B1FB98904}"/>
          </ac:spMkLst>
        </pc:spChg>
        <pc:spChg chg="del">
          <ac:chgData name="Park, Young" userId="057fe65c-383f-48d1-a273-5f633c73dfb0" providerId="ADAL" clId="{19BAC05B-A290-4A01-A4CC-C642DFA0BC91}" dt="2021-08-26T17:14:30.260" v="864" actId="478"/>
          <ac:spMkLst>
            <pc:docMk/>
            <pc:sldMk cId="2210342369" sldId="349"/>
            <ac:spMk id="9" creationId="{F82C2FF6-3743-4718-B828-23BD5E5A43AB}"/>
          </ac:spMkLst>
        </pc:spChg>
        <pc:spChg chg="del">
          <ac:chgData name="Park, Young" userId="057fe65c-383f-48d1-a273-5f633c73dfb0" providerId="ADAL" clId="{19BAC05B-A290-4A01-A4CC-C642DFA0BC91}" dt="2021-08-26T17:14:30.260" v="864" actId="478"/>
          <ac:spMkLst>
            <pc:docMk/>
            <pc:sldMk cId="2210342369" sldId="349"/>
            <ac:spMk id="36" creationId="{0DDCBE59-E9EC-4DBE-A616-ACE00B19C92C}"/>
          </ac:spMkLst>
        </pc:spChg>
        <pc:spChg chg="del">
          <ac:chgData name="Park, Young" userId="057fe65c-383f-48d1-a273-5f633c73dfb0" providerId="ADAL" clId="{19BAC05B-A290-4A01-A4CC-C642DFA0BC91}" dt="2021-08-26T17:14:30.260" v="864" actId="478"/>
          <ac:spMkLst>
            <pc:docMk/>
            <pc:sldMk cId="2210342369" sldId="349"/>
            <ac:spMk id="37" creationId="{F6512719-7A0C-414E-9BD7-0180E13F17E5}"/>
          </ac:spMkLst>
        </pc:spChg>
        <pc:spChg chg="del">
          <ac:chgData name="Park, Young" userId="057fe65c-383f-48d1-a273-5f633c73dfb0" providerId="ADAL" clId="{19BAC05B-A290-4A01-A4CC-C642DFA0BC91}" dt="2021-08-26T17:14:30.260" v="864" actId="478"/>
          <ac:spMkLst>
            <pc:docMk/>
            <pc:sldMk cId="2210342369" sldId="349"/>
            <ac:spMk id="38" creationId="{F1F40019-3768-4398-8178-125F09C0109B}"/>
          </ac:spMkLst>
        </pc:spChg>
        <pc:spChg chg="del">
          <ac:chgData name="Park, Young" userId="057fe65c-383f-48d1-a273-5f633c73dfb0" providerId="ADAL" clId="{19BAC05B-A290-4A01-A4CC-C642DFA0BC91}" dt="2021-08-26T17:14:30.260" v="864" actId="478"/>
          <ac:spMkLst>
            <pc:docMk/>
            <pc:sldMk cId="2210342369" sldId="349"/>
            <ac:spMk id="39" creationId="{4C0A0E4B-D498-4368-8120-C1D2FA50275F}"/>
          </ac:spMkLst>
        </pc:spChg>
        <pc:spChg chg="del">
          <ac:chgData name="Park, Young" userId="057fe65c-383f-48d1-a273-5f633c73dfb0" providerId="ADAL" clId="{19BAC05B-A290-4A01-A4CC-C642DFA0BC91}" dt="2021-08-26T17:14:30.260" v="864" actId="478"/>
          <ac:spMkLst>
            <pc:docMk/>
            <pc:sldMk cId="2210342369" sldId="349"/>
            <ac:spMk id="40" creationId="{AA29FE44-F83E-4B3A-A88A-50E148D2FC0E}"/>
          </ac:spMkLst>
        </pc:spChg>
        <pc:spChg chg="del">
          <ac:chgData name="Park, Young" userId="057fe65c-383f-48d1-a273-5f633c73dfb0" providerId="ADAL" clId="{19BAC05B-A290-4A01-A4CC-C642DFA0BC91}" dt="2021-08-26T17:14:30.260" v="864" actId="478"/>
          <ac:spMkLst>
            <pc:docMk/>
            <pc:sldMk cId="2210342369" sldId="349"/>
            <ac:spMk id="41" creationId="{A3F6F842-C790-49A1-AC6F-E79096041292}"/>
          </ac:spMkLst>
        </pc:spChg>
        <pc:spChg chg="del">
          <ac:chgData name="Park, Young" userId="057fe65c-383f-48d1-a273-5f633c73dfb0" providerId="ADAL" clId="{19BAC05B-A290-4A01-A4CC-C642DFA0BC91}" dt="2021-08-26T17:14:30.260" v="864" actId="478"/>
          <ac:spMkLst>
            <pc:docMk/>
            <pc:sldMk cId="2210342369" sldId="349"/>
            <ac:spMk id="42" creationId="{D0525853-C984-4C33-BF7D-4CDD9F3197BA}"/>
          </ac:spMkLst>
        </pc:spChg>
        <pc:spChg chg="del">
          <ac:chgData name="Park, Young" userId="057fe65c-383f-48d1-a273-5f633c73dfb0" providerId="ADAL" clId="{19BAC05B-A290-4A01-A4CC-C642DFA0BC91}" dt="2021-08-26T17:14:30.260" v="864" actId="478"/>
          <ac:spMkLst>
            <pc:docMk/>
            <pc:sldMk cId="2210342369" sldId="349"/>
            <ac:spMk id="43" creationId="{8E679A39-7FD8-4F55-BEBE-614368DCCB75}"/>
          </ac:spMkLst>
        </pc:spChg>
        <pc:spChg chg="del">
          <ac:chgData name="Park, Young" userId="057fe65c-383f-48d1-a273-5f633c73dfb0" providerId="ADAL" clId="{19BAC05B-A290-4A01-A4CC-C642DFA0BC91}" dt="2021-08-26T17:14:30.260" v="864" actId="478"/>
          <ac:spMkLst>
            <pc:docMk/>
            <pc:sldMk cId="2210342369" sldId="349"/>
            <ac:spMk id="44" creationId="{46629487-7DA0-49D0-8C04-1744FBD33F93}"/>
          </ac:spMkLst>
        </pc:spChg>
        <pc:spChg chg="del">
          <ac:chgData name="Park, Young" userId="057fe65c-383f-48d1-a273-5f633c73dfb0" providerId="ADAL" clId="{19BAC05B-A290-4A01-A4CC-C642DFA0BC91}" dt="2021-08-26T17:14:30.260" v="864" actId="478"/>
          <ac:spMkLst>
            <pc:docMk/>
            <pc:sldMk cId="2210342369" sldId="349"/>
            <ac:spMk id="45" creationId="{86BCA2AC-230D-4A0E-BF72-A1ACAF846E8C}"/>
          </ac:spMkLst>
        </pc:spChg>
        <pc:spChg chg="add mod topLvl">
          <ac:chgData name="Park, Young" userId="057fe65c-383f-48d1-a273-5f633c73dfb0" providerId="ADAL" clId="{19BAC05B-A290-4A01-A4CC-C642DFA0BC91}" dt="2021-08-26T17:20:47.915" v="901" actId="165"/>
          <ac:spMkLst>
            <pc:docMk/>
            <pc:sldMk cId="2210342369" sldId="349"/>
            <ac:spMk id="46" creationId="{2C909FC7-11AD-4594-8FE2-A57C71655980}"/>
          </ac:spMkLst>
        </pc:spChg>
        <pc:spChg chg="add mod topLvl">
          <ac:chgData name="Park, Young" userId="057fe65c-383f-48d1-a273-5f633c73dfb0" providerId="ADAL" clId="{19BAC05B-A290-4A01-A4CC-C642DFA0BC91}" dt="2021-08-26T17:20:47.915" v="901" actId="165"/>
          <ac:spMkLst>
            <pc:docMk/>
            <pc:sldMk cId="2210342369" sldId="349"/>
            <ac:spMk id="47" creationId="{6354FE3F-DC5B-4F95-B3D1-6F430C212C07}"/>
          </ac:spMkLst>
        </pc:spChg>
        <pc:spChg chg="add mod topLvl">
          <ac:chgData name="Park, Young" userId="057fe65c-383f-48d1-a273-5f633c73dfb0" providerId="ADAL" clId="{19BAC05B-A290-4A01-A4CC-C642DFA0BC91}" dt="2021-08-26T17:20:47.915" v="901" actId="165"/>
          <ac:spMkLst>
            <pc:docMk/>
            <pc:sldMk cId="2210342369" sldId="349"/>
            <ac:spMk id="48" creationId="{2C70417B-B9B4-4281-8C03-FF8FC52CE3D8}"/>
          </ac:spMkLst>
        </pc:spChg>
        <pc:spChg chg="add mod topLvl">
          <ac:chgData name="Park, Young" userId="057fe65c-383f-48d1-a273-5f633c73dfb0" providerId="ADAL" clId="{19BAC05B-A290-4A01-A4CC-C642DFA0BC91}" dt="2021-08-26T17:20:47.915" v="901" actId="165"/>
          <ac:spMkLst>
            <pc:docMk/>
            <pc:sldMk cId="2210342369" sldId="349"/>
            <ac:spMk id="49" creationId="{801C6154-C052-4448-AF9B-45D3808EE58A}"/>
          </ac:spMkLst>
        </pc:spChg>
        <pc:spChg chg="add mod topLvl">
          <ac:chgData name="Park, Young" userId="057fe65c-383f-48d1-a273-5f633c73dfb0" providerId="ADAL" clId="{19BAC05B-A290-4A01-A4CC-C642DFA0BC91}" dt="2021-08-26T17:20:47.915" v="901" actId="165"/>
          <ac:spMkLst>
            <pc:docMk/>
            <pc:sldMk cId="2210342369" sldId="349"/>
            <ac:spMk id="50" creationId="{9107785C-3138-4E8A-83E2-877FC6752F2B}"/>
          </ac:spMkLst>
        </pc:spChg>
        <pc:spChg chg="add mod topLvl">
          <ac:chgData name="Park, Young" userId="057fe65c-383f-48d1-a273-5f633c73dfb0" providerId="ADAL" clId="{19BAC05B-A290-4A01-A4CC-C642DFA0BC91}" dt="2021-08-26T17:20:47.915" v="901" actId="165"/>
          <ac:spMkLst>
            <pc:docMk/>
            <pc:sldMk cId="2210342369" sldId="349"/>
            <ac:spMk id="51" creationId="{85A73002-80E1-4928-B08A-F66FC17A1872}"/>
          </ac:spMkLst>
        </pc:spChg>
        <pc:spChg chg="add mod topLvl">
          <ac:chgData name="Park, Young" userId="057fe65c-383f-48d1-a273-5f633c73dfb0" providerId="ADAL" clId="{19BAC05B-A290-4A01-A4CC-C642DFA0BC91}" dt="2021-08-26T17:20:47.915" v="901" actId="165"/>
          <ac:spMkLst>
            <pc:docMk/>
            <pc:sldMk cId="2210342369" sldId="349"/>
            <ac:spMk id="52" creationId="{C2934F0F-7881-40AF-87A5-DF258111A4F3}"/>
          </ac:spMkLst>
        </pc:spChg>
        <pc:spChg chg="add mod topLvl">
          <ac:chgData name="Park, Young" userId="057fe65c-383f-48d1-a273-5f633c73dfb0" providerId="ADAL" clId="{19BAC05B-A290-4A01-A4CC-C642DFA0BC91}" dt="2021-08-26T17:20:47.915" v="901" actId="165"/>
          <ac:spMkLst>
            <pc:docMk/>
            <pc:sldMk cId="2210342369" sldId="349"/>
            <ac:spMk id="53" creationId="{F4D77E91-4BBE-4C92-9B6F-2F97EF6095B8}"/>
          </ac:spMkLst>
        </pc:spChg>
        <pc:spChg chg="add mod topLvl">
          <ac:chgData name="Park, Young" userId="057fe65c-383f-48d1-a273-5f633c73dfb0" providerId="ADAL" clId="{19BAC05B-A290-4A01-A4CC-C642DFA0BC91}" dt="2021-08-26T17:20:47.915" v="901" actId="165"/>
          <ac:spMkLst>
            <pc:docMk/>
            <pc:sldMk cId="2210342369" sldId="349"/>
            <ac:spMk id="54" creationId="{99658B8B-47D4-4495-B34A-25779017FD7E}"/>
          </ac:spMkLst>
        </pc:spChg>
        <pc:spChg chg="add mod topLvl">
          <ac:chgData name="Park, Young" userId="057fe65c-383f-48d1-a273-5f633c73dfb0" providerId="ADAL" clId="{19BAC05B-A290-4A01-A4CC-C642DFA0BC91}" dt="2021-08-26T17:20:47.915" v="901" actId="165"/>
          <ac:spMkLst>
            <pc:docMk/>
            <pc:sldMk cId="2210342369" sldId="349"/>
            <ac:spMk id="55" creationId="{49112F9C-C380-4B5C-882C-2CAA83D7B12D}"/>
          </ac:spMkLst>
        </pc:spChg>
        <pc:spChg chg="add del mod topLvl">
          <ac:chgData name="Park, Young" userId="057fe65c-383f-48d1-a273-5f633c73dfb0" providerId="ADAL" clId="{19BAC05B-A290-4A01-A4CC-C642DFA0BC91}" dt="2021-08-26T18:30:45.580" v="2495" actId="478"/>
          <ac:spMkLst>
            <pc:docMk/>
            <pc:sldMk cId="2210342369" sldId="349"/>
            <ac:spMk id="56" creationId="{0C4942F6-A71A-4995-9C5C-241AB6F58A6C}"/>
          </ac:spMkLst>
        </pc:spChg>
        <pc:spChg chg="add del mod topLvl">
          <ac:chgData name="Park, Young" userId="057fe65c-383f-48d1-a273-5f633c73dfb0" providerId="ADAL" clId="{19BAC05B-A290-4A01-A4CC-C642DFA0BC91}" dt="2021-08-26T18:30:45.580" v="2495" actId="478"/>
          <ac:spMkLst>
            <pc:docMk/>
            <pc:sldMk cId="2210342369" sldId="349"/>
            <ac:spMk id="57" creationId="{AA590F34-11E4-4D7B-A805-B8C5A65CD79B}"/>
          </ac:spMkLst>
        </pc:spChg>
        <pc:spChg chg="add del mod topLvl">
          <ac:chgData name="Park, Young" userId="057fe65c-383f-48d1-a273-5f633c73dfb0" providerId="ADAL" clId="{19BAC05B-A290-4A01-A4CC-C642DFA0BC91}" dt="2021-08-26T18:30:45.580" v="2495" actId="478"/>
          <ac:spMkLst>
            <pc:docMk/>
            <pc:sldMk cId="2210342369" sldId="349"/>
            <ac:spMk id="58" creationId="{CB23A2BD-2DC6-4B86-A5B4-6F59CA1999A8}"/>
          </ac:spMkLst>
        </pc:spChg>
        <pc:spChg chg="add del mod topLvl">
          <ac:chgData name="Park, Young" userId="057fe65c-383f-48d1-a273-5f633c73dfb0" providerId="ADAL" clId="{19BAC05B-A290-4A01-A4CC-C642DFA0BC91}" dt="2021-08-26T18:30:45.580" v="2495" actId="478"/>
          <ac:spMkLst>
            <pc:docMk/>
            <pc:sldMk cId="2210342369" sldId="349"/>
            <ac:spMk id="59" creationId="{C3FD0D0F-2317-4548-BDE2-D20F1FDED7C7}"/>
          </ac:spMkLst>
        </pc:spChg>
        <pc:spChg chg="add del mod topLvl">
          <ac:chgData name="Park, Young" userId="057fe65c-383f-48d1-a273-5f633c73dfb0" providerId="ADAL" clId="{19BAC05B-A290-4A01-A4CC-C642DFA0BC91}" dt="2021-08-26T18:30:48.481" v="2496" actId="478"/>
          <ac:spMkLst>
            <pc:docMk/>
            <pc:sldMk cId="2210342369" sldId="349"/>
            <ac:spMk id="60" creationId="{1F3E3329-1295-4A51-95B8-822104F2237A}"/>
          </ac:spMkLst>
        </pc:spChg>
        <pc:spChg chg="add del mod topLvl">
          <ac:chgData name="Park, Young" userId="057fe65c-383f-48d1-a273-5f633c73dfb0" providerId="ADAL" clId="{19BAC05B-A290-4A01-A4CC-C642DFA0BC91}" dt="2021-08-26T18:30:48.481" v="2496" actId="478"/>
          <ac:spMkLst>
            <pc:docMk/>
            <pc:sldMk cId="2210342369" sldId="349"/>
            <ac:spMk id="61" creationId="{54241EE5-BFCD-494E-9434-AC979688C79F}"/>
          </ac:spMkLst>
        </pc:spChg>
        <pc:spChg chg="add del mod topLvl">
          <ac:chgData name="Park, Young" userId="057fe65c-383f-48d1-a273-5f633c73dfb0" providerId="ADAL" clId="{19BAC05B-A290-4A01-A4CC-C642DFA0BC91}" dt="2021-08-26T18:30:48.481" v="2496" actId="478"/>
          <ac:spMkLst>
            <pc:docMk/>
            <pc:sldMk cId="2210342369" sldId="349"/>
            <ac:spMk id="62" creationId="{F8EC14D5-EDAB-4394-9E0C-16D9AA15F204}"/>
          </ac:spMkLst>
        </pc:spChg>
        <pc:spChg chg="add del mod topLvl">
          <ac:chgData name="Park, Young" userId="057fe65c-383f-48d1-a273-5f633c73dfb0" providerId="ADAL" clId="{19BAC05B-A290-4A01-A4CC-C642DFA0BC91}" dt="2021-08-26T18:30:48.481" v="2496" actId="478"/>
          <ac:spMkLst>
            <pc:docMk/>
            <pc:sldMk cId="2210342369" sldId="349"/>
            <ac:spMk id="63" creationId="{2A1795E7-0B43-4F52-A97D-5ADCF4F810C2}"/>
          </ac:spMkLst>
        </pc:spChg>
        <pc:spChg chg="add del mod topLvl">
          <ac:chgData name="Park, Young" userId="057fe65c-383f-48d1-a273-5f633c73dfb0" providerId="ADAL" clId="{19BAC05B-A290-4A01-A4CC-C642DFA0BC91}" dt="2021-08-26T18:30:48.481" v="2496" actId="478"/>
          <ac:spMkLst>
            <pc:docMk/>
            <pc:sldMk cId="2210342369" sldId="349"/>
            <ac:spMk id="64" creationId="{EA1EE09C-23CF-4234-A69C-5F0EEAD0ED1C}"/>
          </ac:spMkLst>
        </pc:spChg>
        <pc:spChg chg="add del mod topLvl">
          <ac:chgData name="Park, Young" userId="057fe65c-383f-48d1-a273-5f633c73dfb0" providerId="ADAL" clId="{19BAC05B-A290-4A01-A4CC-C642DFA0BC91}" dt="2021-08-26T18:30:48.481" v="2496" actId="478"/>
          <ac:spMkLst>
            <pc:docMk/>
            <pc:sldMk cId="2210342369" sldId="349"/>
            <ac:spMk id="65" creationId="{9DA69598-BF24-42D8-BEA5-29501E1DC3F9}"/>
          </ac:spMkLst>
        </pc:spChg>
        <pc:spChg chg="add del mod topLvl">
          <ac:chgData name="Park, Young" userId="057fe65c-383f-48d1-a273-5f633c73dfb0" providerId="ADAL" clId="{19BAC05B-A290-4A01-A4CC-C642DFA0BC91}" dt="2021-08-26T18:29:30.024" v="2488" actId="478"/>
          <ac:spMkLst>
            <pc:docMk/>
            <pc:sldMk cId="2210342369" sldId="349"/>
            <ac:spMk id="66" creationId="{4AF3A031-CFED-4432-85A0-A78FDC583A12}"/>
          </ac:spMkLst>
        </pc:spChg>
        <pc:spChg chg="add del mod topLvl">
          <ac:chgData name="Park, Young" userId="057fe65c-383f-48d1-a273-5f633c73dfb0" providerId="ADAL" clId="{19BAC05B-A290-4A01-A4CC-C642DFA0BC91}" dt="2021-08-26T18:29:28.469" v="2487" actId="478"/>
          <ac:spMkLst>
            <pc:docMk/>
            <pc:sldMk cId="2210342369" sldId="349"/>
            <ac:spMk id="67" creationId="{A4CD69C6-B6FE-41B0-AE81-E35020C8D678}"/>
          </ac:spMkLst>
        </pc:spChg>
        <pc:spChg chg="add del mod topLvl">
          <ac:chgData name="Park, Young" userId="057fe65c-383f-48d1-a273-5f633c73dfb0" providerId="ADAL" clId="{19BAC05B-A290-4A01-A4CC-C642DFA0BC91}" dt="2021-08-26T18:29:22.354" v="2484" actId="478"/>
          <ac:spMkLst>
            <pc:docMk/>
            <pc:sldMk cId="2210342369" sldId="349"/>
            <ac:spMk id="68" creationId="{2A6FFE9C-4209-4E2D-9067-F2689152C7A6}"/>
          </ac:spMkLst>
        </pc:spChg>
        <pc:spChg chg="add del mod topLvl">
          <ac:chgData name="Park, Young" userId="057fe65c-383f-48d1-a273-5f633c73dfb0" providerId="ADAL" clId="{19BAC05B-A290-4A01-A4CC-C642DFA0BC91}" dt="2021-08-26T18:29:25.532" v="2485" actId="478"/>
          <ac:spMkLst>
            <pc:docMk/>
            <pc:sldMk cId="2210342369" sldId="349"/>
            <ac:spMk id="69" creationId="{8F654C77-AEFD-43F0-B2F1-96084E6DC483}"/>
          </ac:spMkLst>
        </pc:spChg>
        <pc:spChg chg="add del mod topLvl">
          <ac:chgData name="Park, Young" userId="057fe65c-383f-48d1-a273-5f633c73dfb0" providerId="ADAL" clId="{19BAC05B-A290-4A01-A4CC-C642DFA0BC91}" dt="2021-08-26T18:29:27.004" v="2486" actId="478"/>
          <ac:spMkLst>
            <pc:docMk/>
            <pc:sldMk cId="2210342369" sldId="349"/>
            <ac:spMk id="70" creationId="{BE19A3A3-C3B0-445E-8239-D26F4B99630D}"/>
          </ac:spMkLst>
        </pc:spChg>
        <pc:spChg chg="add mod topLvl">
          <ac:chgData name="Park, Young" userId="057fe65c-383f-48d1-a273-5f633c73dfb0" providerId="ADAL" clId="{19BAC05B-A290-4A01-A4CC-C642DFA0BC91}" dt="2021-08-26T17:20:47.915" v="901" actId="165"/>
          <ac:spMkLst>
            <pc:docMk/>
            <pc:sldMk cId="2210342369" sldId="349"/>
            <ac:spMk id="71" creationId="{3BF0B7EA-CA4B-4F74-85AD-C44678CCA45A}"/>
          </ac:spMkLst>
        </pc:spChg>
        <pc:spChg chg="add mod topLvl">
          <ac:chgData name="Park, Young" userId="057fe65c-383f-48d1-a273-5f633c73dfb0" providerId="ADAL" clId="{19BAC05B-A290-4A01-A4CC-C642DFA0BC91}" dt="2021-08-26T17:20:47.915" v="901" actId="165"/>
          <ac:spMkLst>
            <pc:docMk/>
            <pc:sldMk cId="2210342369" sldId="349"/>
            <ac:spMk id="72" creationId="{DDB0F786-390F-41BB-8444-7093833F6AA5}"/>
          </ac:spMkLst>
        </pc:spChg>
        <pc:spChg chg="add mod topLvl">
          <ac:chgData name="Park, Young" userId="057fe65c-383f-48d1-a273-5f633c73dfb0" providerId="ADAL" clId="{19BAC05B-A290-4A01-A4CC-C642DFA0BC91}" dt="2021-08-26T17:20:47.915" v="901" actId="165"/>
          <ac:spMkLst>
            <pc:docMk/>
            <pc:sldMk cId="2210342369" sldId="349"/>
            <ac:spMk id="73" creationId="{C4F68D10-016C-4F62-8EEE-A1A8516C9D8D}"/>
          </ac:spMkLst>
        </pc:spChg>
        <pc:spChg chg="add mod topLvl">
          <ac:chgData name="Park, Young" userId="057fe65c-383f-48d1-a273-5f633c73dfb0" providerId="ADAL" clId="{19BAC05B-A290-4A01-A4CC-C642DFA0BC91}" dt="2021-08-26T17:20:47.915" v="901" actId="165"/>
          <ac:spMkLst>
            <pc:docMk/>
            <pc:sldMk cId="2210342369" sldId="349"/>
            <ac:spMk id="74" creationId="{9105146C-CD9F-42F2-8AD0-9B83879B1CB0}"/>
          </ac:spMkLst>
        </pc:spChg>
        <pc:spChg chg="add mod topLvl">
          <ac:chgData name="Park, Young" userId="057fe65c-383f-48d1-a273-5f633c73dfb0" providerId="ADAL" clId="{19BAC05B-A290-4A01-A4CC-C642DFA0BC91}" dt="2021-08-26T17:20:47.915" v="901" actId="165"/>
          <ac:spMkLst>
            <pc:docMk/>
            <pc:sldMk cId="2210342369" sldId="349"/>
            <ac:spMk id="75" creationId="{9CE48DF8-47D6-4148-BD52-A06B0AF358EC}"/>
          </ac:spMkLst>
        </pc:spChg>
        <pc:spChg chg="add del mod topLvl">
          <ac:chgData name="Park, Young" userId="057fe65c-383f-48d1-a273-5f633c73dfb0" providerId="ADAL" clId="{19BAC05B-A290-4A01-A4CC-C642DFA0BC91}" dt="2021-08-26T17:20:50.296" v="902" actId="478"/>
          <ac:spMkLst>
            <pc:docMk/>
            <pc:sldMk cId="2210342369" sldId="349"/>
            <ac:spMk id="76" creationId="{A5BE05B5-E84F-4FCB-84A0-D1E5F9E77E48}"/>
          </ac:spMkLst>
        </pc:spChg>
        <pc:spChg chg="add del mod topLvl">
          <ac:chgData name="Park, Young" userId="057fe65c-383f-48d1-a273-5f633c73dfb0" providerId="ADAL" clId="{19BAC05B-A290-4A01-A4CC-C642DFA0BC91}" dt="2021-08-26T17:21:35.149" v="909" actId="478"/>
          <ac:spMkLst>
            <pc:docMk/>
            <pc:sldMk cId="2210342369" sldId="349"/>
            <ac:spMk id="77" creationId="{E5D8E563-07FB-4DAC-B19F-5BBB32D6FD87}"/>
          </ac:spMkLst>
        </pc:spChg>
        <pc:spChg chg="add del mod topLvl">
          <ac:chgData name="Park, Young" userId="057fe65c-383f-48d1-a273-5f633c73dfb0" providerId="ADAL" clId="{19BAC05B-A290-4A01-A4CC-C642DFA0BC91}" dt="2021-08-26T17:21:36.725" v="910" actId="478"/>
          <ac:spMkLst>
            <pc:docMk/>
            <pc:sldMk cId="2210342369" sldId="349"/>
            <ac:spMk id="78" creationId="{6C673426-498E-45C2-B543-2AF44610E6D8}"/>
          </ac:spMkLst>
        </pc:spChg>
        <pc:spChg chg="add del mod topLvl">
          <ac:chgData name="Park, Young" userId="057fe65c-383f-48d1-a273-5f633c73dfb0" providerId="ADAL" clId="{19BAC05B-A290-4A01-A4CC-C642DFA0BC91}" dt="2021-08-26T17:21:37.813" v="911" actId="478"/>
          <ac:spMkLst>
            <pc:docMk/>
            <pc:sldMk cId="2210342369" sldId="349"/>
            <ac:spMk id="79" creationId="{25C391A6-8CB2-44E7-8C6E-05B572DADBF2}"/>
          </ac:spMkLst>
        </pc:spChg>
        <pc:spChg chg="add del mod topLvl">
          <ac:chgData name="Park, Young" userId="057fe65c-383f-48d1-a273-5f633c73dfb0" providerId="ADAL" clId="{19BAC05B-A290-4A01-A4CC-C642DFA0BC91}" dt="2021-08-26T17:21:38.427" v="912" actId="478"/>
          <ac:spMkLst>
            <pc:docMk/>
            <pc:sldMk cId="2210342369" sldId="349"/>
            <ac:spMk id="80" creationId="{75F103CA-44F7-450C-B6A4-3918BC01C0E9}"/>
          </ac:spMkLst>
        </pc:spChg>
        <pc:spChg chg="add mod">
          <ac:chgData name="Park, Young" userId="057fe65c-383f-48d1-a273-5f633c73dfb0" providerId="ADAL" clId="{19BAC05B-A290-4A01-A4CC-C642DFA0BC91}" dt="2021-08-26T18:51:50.794" v="2806" actId="1035"/>
          <ac:spMkLst>
            <pc:docMk/>
            <pc:sldMk cId="2210342369" sldId="349"/>
            <ac:spMk id="81" creationId="{933BE60C-641B-4F89-93B7-02B7DA496A5E}"/>
          </ac:spMkLst>
        </pc:spChg>
        <pc:spChg chg="add mod">
          <ac:chgData name="Park, Young" userId="057fe65c-383f-48d1-a273-5f633c73dfb0" providerId="ADAL" clId="{19BAC05B-A290-4A01-A4CC-C642DFA0BC91}" dt="2021-08-26T18:51:50.794" v="2806" actId="1035"/>
          <ac:spMkLst>
            <pc:docMk/>
            <pc:sldMk cId="2210342369" sldId="349"/>
            <ac:spMk id="82" creationId="{D8B4AFE4-4A29-439B-AA75-69901C053496}"/>
          </ac:spMkLst>
        </pc:spChg>
        <pc:spChg chg="add mod">
          <ac:chgData name="Park, Young" userId="057fe65c-383f-48d1-a273-5f633c73dfb0" providerId="ADAL" clId="{19BAC05B-A290-4A01-A4CC-C642DFA0BC91}" dt="2021-08-26T18:51:50.794" v="2806" actId="1035"/>
          <ac:spMkLst>
            <pc:docMk/>
            <pc:sldMk cId="2210342369" sldId="349"/>
            <ac:spMk id="83" creationId="{3C5E1943-9A25-476D-8AD3-7F063631F09E}"/>
          </ac:spMkLst>
        </pc:spChg>
        <pc:spChg chg="add mod">
          <ac:chgData name="Park, Young" userId="057fe65c-383f-48d1-a273-5f633c73dfb0" providerId="ADAL" clId="{19BAC05B-A290-4A01-A4CC-C642DFA0BC91}" dt="2021-08-26T18:51:50.794" v="2806" actId="1035"/>
          <ac:spMkLst>
            <pc:docMk/>
            <pc:sldMk cId="2210342369" sldId="349"/>
            <ac:spMk id="84" creationId="{900E0FE1-BA21-45D7-81B9-8CEB433030D4}"/>
          </ac:spMkLst>
        </pc:spChg>
        <pc:spChg chg="add mod">
          <ac:chgData name="Park, Young" userId="057fe65c-383f-48d1-a273-5f633c73dfb0" providerId="ADAL" clId="{19BAC05B-A290-4A01-A4CC-C642DFA0BC91}" dt="2021-08-26T18:51:50.794" v="2806" actId="1035"/>
          <ac:spMkLst>
            <pc:docMk/>
            <pc:sldMk cId="2210342369" sldId="349"/>
            <ac:spMk id="85" creationId="{8C157147-3D3E-473D-9B63-788EB28DE8AB}"/>
          </ac:spMkLst>
        </pc:spChg>
        <pc:spChg chg="add mod">
          <ac:chgData name="Park, Young" userId="057fe65c-383f-48d1-a273-5f633c73dfb0" providerId="ADAL" clId="{19BAC05B-A290-4A01-A4CC-C642DFA0BC91}" dt="2021-08-26T18:30:59.649" v="2497"/>
          <ac:spMkLst>
            <pc:docMk/>
            <pc:sldMk cId="2210342369" sldId="349"/>
            <ac:spMk id="86" creationId="{40DB05DC-7783-4040-A9EE-F42BC06557B7}"/>
          </ac:spMkLst>
        </pc:spChg>
        <pc:spChg chg="add mod">
          <ac:chgData name="Park, Young" userId="057fe65c-383f-48d1-a273-5f633c73dfb0" providerId="ADAL" clId="{19BAC05B-A290-4A01-A4CC-C642DFA0BC91}" dt="2021-08-26T18:30:59.649" v="2497"/>
          <ac:spMkLst>
            <pc:docMk/>
            <pc:sldMk cId="2210342369" sldId="349"/>
            <ac:spMk id="87" creationId="{DFEA5FA4-681B-4744-86A1-2C849AF20B4A}"/>
          </ac:spMkLst>
        </pc:spChg>
        <pc:spChg chg="add mod">
          <ac:chgData name="Park, Young" userId="057fe65c-383f-48d1-a273-5f633c73dfb0" providerId="ADAL" clId="{19BAC05B-A290-4A01-A4CC-C642DFA0BC91}" dt="2021-08-26T18:30:59.649" v="2497"/>
          <ac:spMkLst>
            <pc:docMk/>
            <pc:sldMk cId="2210342369" sldId="349"/>
            <ac:spMk id="88" creationId="{D1854A5F-14EB-41AE-B5D0-BB3A2F796F4B}"/>
          </ac:spMkLst>
        </pc:spChg>
        <pc:spChg chg="add mod">
          <ac:chgData name="Park, Young" userId="057fe65c-383f-48d1-a273-5f633c73dfb0" providerId="ADAL" clId="{19BAC05B-A290-4A01-A4CC-C642DFA0BC91}" dt="2021-08-26T18:30:59.649" v="2497"/>
          <ac:spMkLst>
            <pc:docMk/>
            <pc:sldMk cId="2210342369" sldId="349"/>
            <ac:spMk id="89" creationId="{2297D144-F562-49A5-8D69-8E5B0E4DC60D}"/>
          </ac:spMkLst>
        </pc:spChg>
        <pc:spChg chg="add mod">
          <ac:chgData name="Park, Young" userId="057fe65c-383f-48d1-a273-5f633c73dfb0" providerId="ADAL" clId="{19BAC05B-A290-4A01-A4CC-C642DFA0BC91}" dt="2021-08-26T18:30:59.649" v="2497"/>
          <ac:spMkLst>
            <pc:docMk/>
            <pc:sldMk cId="2210342369" sldId="349"/>
            <ac:spMk id="90" creationId="{84ED3409-700E-49F7-9B6D-7E7BE0D6B548}"/>
          </ac:spMkLst>
        </pc:spChg>
        <pc:spChg chg="add mod">
          <ac:chgData name="Park, Young" userId="057fe65c-383f-48d1-a273-5f633c73dfb0" providerId="ADAL" clId="{19BAC05B-A290-4A01-A4CC-C642DFA0BC91}" dt="2021-08-26T18:46:14.581" v="2624" actId="164"/>
          <ac:spMkLst>
            <pc:docMk/>
            <pc:sldMk cId="2210342369" sldId="349"/>
            <ac:spMk id="91" creationId="{EABD6404-A944-4855-876E-4BCC22D55663}"/>
          </ac:spMkLst>
        </pc:spChg>
        <pc:spChg chg="mod">
          <ac:chgData name="Park, Young" userId="057fe65c-383f-48d1-a273-5f633c73dfb0" providerId="ADAL" clId="{19BAC05B-A290-4A01-A4CC-C642DFA0BC91}" dt="2021-08-26T19:02:54.131" v="3109" actId="1076"/>
          <ac:spMkLst>
            <pc:docMk/>
            <pc:sldMk cId="2210342369" sldId="349"/>
            <ac:spMk id="93" creationId="{AB292231-001F-4E25-B667-5F5778511366}"/>
          </ac:spMkLst>
        </pc:spChg>
        <pc:spChg chg="mod">
          <ac:chgData name="Park, Young" userId="057fe65c-383f-48d1-a273-5f633c73dfb0" providerId="ADAL" clId="{19BAC05B-A290-4A01-A4CC-C642DFA0BC91}" dt="2021-08-26T19:02:59.522" v="3110" actId="255"/>
          <ac:spMkLst>
            <pc:docMk/>
            <pc:sldMk cId="2210342369" sldId="349"/>
            <ac:spMk id="94" creationId="{200DC1F7-3DF7-44B7-84D1-295002F09EA1}"/>
          </ac:spMkLst>
        </pc:spChg>
        <pc:spChg chg="mod">
          <ac:chgData name="Park, Young" userId="057fe65c-383f-48d1-a273-5f633c73dfb0" providerId="ADAL" clId="{19BAC05B-A290-4A01-A4CC-C642DFA0BC91}" dt="2021-08-26T18:30:59.649" v="2497"/>
          <ac:spMkLst>
            <pc:docMk/>
            <pc:sldMk cId="2210342369" sldId="349"/>
            <ac:spMk id="96" creationId="{A8406EE8-7602-45B4-B441-D4C36CB46B1B}"/>
          </ac:spMkLst>
        </pc:spChg>
        <pc:spChg chg="mod">
          <ac:chgData name="Park, Young" userId="057fe65c-383f-48d1-a273-5f633c73dfb0" providerId="ADAL" clId="{19BAC05B-A290-4A01-A4CC-C642DFA0BC91}" dt="2021-08-26T19:02:45.727" v="3105" actId="1035"/>
          <ac:spMkLst>
            <pc:docMk/>
            <pc:sldMk cId="2210342369" sldId="349"/>
            <ac:spMk id="97" creationId="{1D17C64A-8EED-47CE-8EB7-F5A2D0008779}"/>
          </ac:spMkLst>
        </pc:spChg>
        <pc:spChg chg="mod">
          <ac:chgData name="Park, Young" userId="057fe65c-383f-48d1-a273-5f633c73dfb0" providerId="ADAL" clId="{19BAC05B-A290-4A01-A4CC-C642DFA0BC91}" dt="2021-08-26T18:30:59.649" v="2497"/>
          <ac:spMkLst>
            <pc:docMk/>
            <pc:sldMk cId="2210342369" sldId="349"/>
            <ac:spMk id="99" creationId="{0FBF020A-EDA6-40C1-AC71-04E40E6FB4BA}"/>
          </ac:spMkLst>
        </pc:spChg>
        <pc:spChg chg="mod">
          <ac:chgData name="Park, Young" userId="057fe65c-383f-48d1-a273-5f633c73dfb0" providerId="ADAL" clId="{19BAC05B-A290-4A01-A4CC-C642DFA0BC91}" dt="2021-08-26T19:02:43.026" v="3103" actId="1035"/>
          <ac:spMkLst>
            <pc:docMk/>
            <pc:sldMk cId="2210342369" sldId="349"/>
            <ac:spMk id="100" creationId="{C19C617A-3CA7-43DE-97B4-B190C04A204D}"/>
          </ac:spMkLst>
        </pc:spChg>
        <pc:spChg chg="mod">
          <ac:chgData name="Park, Young" userId="057fe65c-383f-48d1-a273-5f633c73dfb0" providerId="ADAL" clId="{19BAC05B-A290-4A01-A4CC-C642DFA0BC91}" dt="2021-08-26T18:30:59.649" v="2497"/>
          <ac:spMkLst>
            <pc:docMk/>
            <pc:sldMk cId="2210342369" sldId="349"/>
            <ac:spMk id="102" creationId="{EE8E03AE-D22D-4DCB-AC6D-173AB58FA00D}"/>
          </ac:spMkLst>
        </pc:spChg>
        <pc:spChg chg="mod">
          <ac:chgData name="Park, Young" userId="057fe65c-383f-48d1-a273-5f633c73dfb0" providerId="ADAL" clId="{19BAC05B-A290-4A01-A4CC-C642DFA0BC91}" dt="2021-09-11T08:22:11.358" v="7542" actId="14100"/>
          <ac:spMkLst>
            <pc:docMk/>
            <pc:sldMk cId="2210342369" sldId="349"/>
            <ac:spMk id="103" creationId="{4F4D53E4-7441-444E-B160-6BA7839C075F}"/>
          </ac:spMkLst>
        </pc:spChg>
        <pc:spChg chg="add mod">
          <ac:chgData name="Park, Young" userId="057fe65c-383f-48d1-a273-5f633c73dfb0" providerId="ADAL" clId="{19BAC05B-A290-4A01-A4CC-C642DFA0BC91}" dt="2021-08-26T19:02:36.719" v="3099" actId="1035"/>
          <ac:spMkLst>
            <pc:docMk/>
            <pc:sldMk cId="2210342369" sldId="349"/>
            <ac:spMk id="104" creationId="{8C790586-7438-468C-A938-57A3BAB6647F}"/>
          </ac:spMkLst>
        </pc:spChg>
        <pc:grpChg chg="add del mod">
          <ac:chgData name="Park, Young" userId="057fe65c-383f-48d1-a273-5f633c73dfb0" providerId="ADAL" clId="{19BAC05B-A290-4A01-A4CC-C642DFA0BC91}" dt="2021-08-26T17:20:47.915" v="901" actId="165"/>
          <ac:grpSpMkLst>
            <pc:docMk/>
            <pc:sldMk cId="2210342369" sldId="349"/>
            <ac:grpSpMk id="2" creationId="{E5A6E90C-BD59-4DF2-BBA0-C9EA14769811}"/>
          </ac:grpSpMkLst>
        </pc:grpChg>
        <pc:grpChg chg="add mod">
          <ac:chgData name="Park, Young" userId="057fe65c-383f-48d1-a273-5f633c73dfb0" providerId="ADAL" clId="{19BAC05B-A290-4A01-A4CC-C642DFA0BC91}" dt="2021-08-26T18:46:14.581" v="2624" actId="164"/>
          <ac:grpSpMkLst>
            <pc:docMk/>
            <pc:sldMk cId="2210342369" sldId="349"/>
            <ac:grpSpMk id="4" creationId="{244731BA-8D5E-45B2-B1B6-BA67674EA930}"/>
          </ac:grpSpMkLst>
        </pc:grpChg>
        <pc:grpChg chg="del">
          <ac:chgData name="Park, Young" userId="057fe65c-383f-48d1-a273-5f633c73dfb0" providerId="ADAL" clId="{19BAC05B-A290-4A01-A4CC-C642DFA0BC91}" dt="2021-08-26T17:14:30.260" v="864" actId="478"/>
          <ac:grpSpMkLst>
            <pc:docMk/>
            <pc:sldMk cId="2210342369" sldId="349"/>
            <ac:grpSpMk id="10" creationId="{4DFE7BD9-54C3-449D-812E-E0F0A4511E6C}"/>
          </ac:grpSpMkLst>
        </pc:grpChg>
        <pc:grpChg chg="del">
          <ac:chgData name="Park, Young" userId="057fe65c-383f-48d1-a273-5f633c73dfb0" providerId="ADAL" clId="{19BAC05B-A290-4A01-A4CC-C642DFA0BC91}" dt="2021-08-26T17:14:30.260" v="864" actId="478"/>
          <ac:grpSpMkLst>
            <pc:docMk/>
            <pc:sldMk cId="2210342369" sldId="349"/>
            <ac:grpSpMk id="14" creationId="{4D4A3191-5DE1-4E12-BEAF-0EA7B6FEA630}"/>
          </ac:grpSpMkLst>
        </pc:grpChg>
        <pc:grpChg chg="del">
          <ac:chgData name="Park, Young" userId="057fe65c-383f-48d1-a273-5f633c73dfb0" providerId="ADAL" clId="{19BAC05B-A290-4A01-A4CC-C642DFA0BC91}" dt="2021-08-26T17:14:30.260" v="864" actId="478"/>
          <ac:grpSpMkLst>
            <pc:docMk/>
            <pc:sldMk cId="2210342369" sldId="349"/>
            <ac:grpSpMk id="18" creationId="{D9F06551-91BC-4095-B801-99C8E72D7E66}"/>
          </ac:grpSpMkLst>
        </pc:grpChg>
        <pc:grpChg chg="del">
          <ac:chgData name="Park, Young" userId="057fe65c-383f-48d1-a273-5f633c73dfb0" providerId="ADAL" clId="{19BAC05B-A290-4A01-A4CC-C642DFA0BC91}" dt="2021-08-26T17:14:32.710" v="865" actId="478"/>
          <ac:grpSpMkLst>
            <pc:docMk/>
            <pc:sldMk cId="2210342369" sldId="349"/>
            <ac:grpSpMk id="21" creationId="{C07842DF-BE47-4CE7-953B-73FAF5DA06F4}"/>
          </ac:grpSpMkLst>
        </pc:grpChg>
        <pc:grpChg chg="del">
          <ac:chgData name="Park, Young" userId="057fe65c-383f-48d1-a273-5f633c73dfb0" providerId="ADAL" clId="{19BAC05B-A290-4A01-A4CC-C642DFA0BC91}" dt="2021-08-26T17:14:30.260" v="864" actId="478"/>
          <ac:grpSpMkLst>
            <pc:docMk/>
            <pc:sldMk cId="2210342369" sldId="349"/>
            <ac:grpSpMk id="24" creationId="{9F432B55-7D46-47D1-B257-57E091C32B68}"/>
          </ac:grpSpMkLst>
        </pc:grpChg>
        <pc:grpChg chg="del">
          <ac:chgData name="Park, Young" userId="057fe65c-383f-48d1-a273-5f633c73dfb0" providerId="ADAL" clId="{19BAC05B-A290-4A01-A4CC-C642DFA0BC91}" dt="2021-08-26T17:14:30.260" v="864" actId="478"/>
          <ac:grpSpMkLst>
            <pc:docMk/>
            <pc:sldMk cId="2210342369" sldId="349"/>
            <ac:grpSpMk id="27" creationId="{09DE8217-F6E6-47A6-8DBB-DB40D3C5FC16}"/>
          </ac:grpSpMkLst>
        </pc:grpChg>
        <pc:grpChg chg="del">
          <ac:chgData name="Park, Young" userId="057fe65c-383f-48d1-a273-5f633c73dfb0" providerId="ADAL" clId="{19BAC05B-A290-4A01-A4CC-C642DFA0BC91}" dt="2021-08-26T17:14:34.222" v="866" actId="478"/>
          <ac:grpSpMkLst>
            <pc:docMk/>
            <pc:sldMk cId="2210342369" sldId="349"/>
            <ac:grpSpMk id="30" creationId="{C8D4C85A-A9AC-41BF-AD9D-7CC79E2E4F13}"/>
          </ac:grpSpMkLst>
        </pc:grpChg>
        <pc:grpChg chg="del">
          <ac:chgData name="Park, Young" userId="057fe65c-383f-48d1-a273-5f633c73dfb0" providerId="ADAL" clId="{19BAC05B-A290-4A01-A4CC-C642DFA0BC91}" dt="2021-08-26T17:14:30.260" v="864" actId="478"/>
          <ac:grpSpMkLst>
            <pc:docMk/>
            <pc:sldMk cId="2210342369" sldId="349"/>
            <ac:grpSpMk id="33" creationId="{8EFB7043-E8C9-4E7B-B474-2CD8FC972FEE}"/>
          </ac:grpSpMkLst>
        </pc:grpChg>
        <pc:grpChg chg="add mod">
          <ac:chgData name="Park, Young" userId="057fe65c-383f-48d1-a273-5f633c73dfb0" providerId="ADAL" clId="{19BAC05B-A290-4A01-A4CC-C642DFA0BC91}" dt="2021-08-26T18:30:59.649" v="2497"/>
          <ac:grpSpMkLst>
            <pc:docMk/>
            <pc:sldMk cId="2210342369" sldId="349"/>
            <ac:grpSpMk id="92" creationId="{2F1F78B5-DE55-4FD9-B78C-41D25D15A3A8}"/>
          </ac:grpSpMkLst>
        </pc:grpChg>
        <pc:grpChg chg="add mod">
          <ac:chgData name="Park, Young" userId="057fe65c-383f-48d1-a273-5f633c73dfb0" providerId="ADAL" clId="{19BAC05B-A290-4A01-A4CC-C642DFA0BC91}" dt="2021-08-26T18:30:59.649" v="2497"/>
          <ac:grpSpMkLst>
            <pc:docMk/>
            <pc:sldMk cId="2210342369" sldId="349"/>
            <ac:grpSpMk id="95" creationId="{EF5005B2-DB6C-49A4-AD76-6F4284EB7B06}"/>
          </ac:grpSpMkLst>
        </pc:grpChg>
        <pc:grpChg chg="add mod">
          <ac:chgData name="Park, Young" userId="057fe65c-383f-48d1-a273-5f633c73dfb0" providerId="ADAL" clId="{19BAC05B-A290-4A01-A4CC-C642DFA0BC91}" dt="2021-08-26T18:30:59.649" v="2497"/>
          <ac:grpSpMkLst>
            <pc:docMk/>
            <pc:sldMk cId="2210342369" sldId="349"/>
            <ac:grpSpMk id="98" creationId="{C586591D-3AA6-4DF4-B403-41132DBCAE98}"/>
          </ac:grpSpMkLst>
        </pc:grpChg>
        <pc:grpChg chg="add mod">
          <ac:chgData name="Park, Young" userId="057fe65c-383f-48d1-a273-5f633c73dfb0" providerId="ADAL" clId="{19BAC05B-A290-4A01-A4CC-C642DFA0BC91}" dt="2021-08-26T18:30:59.649" v="2497"/>
          <ac:grpSpMkLst>
            <pc:docMk/>
            <pc:sldMk cId="2210342369" sldId="349"/>
            <ac:grpSpMk id="101" creationId="{1641F162-1BBA-4BF2-B1B8-24B04FFB6E65}"/>
          </ac:grpSpMkLst>
        </pc:grpChg>
        <pc:picChg chg="add del mod">
          <ac:chgData name="Park, Young" userId="057fe65c-383f-48d1-a273-5f633c73dfb0" providerId="ADAL" clId="{19BAC05B-A290-4A01-A4CC-C642DFA0BC91}" dt="2021-08-26T17:21:34.365" v="908" actId="478"/>
          <ac:picMkLst>
            <pc:docMk/>
            <pc:sldMk cId="2210342369" sldId="349"/>
            <ac:picMk id="3074" creationId="{EDB55765-C4D0-4DA5-81BF-CD97FCA749A6}"/>
          </ac:picMkLst>
        </pc:picChg>
      </pc:sldChg>
      <pc:sldChg chg="addSp delSp modSp add mod">
        <pc:chgData name="Park, Young" userId="057fe65c-383f-48d1-a273-5f633c73dfb0" providerId="ADAL" clId="{19BAC05B-A290-4A01-A4CC-C642DFA0BC91}" dt="2021-08-26T19:03:41.591" v="3122" actId="1035"/>
        <pc:sldMkLst>
          <pc:docMk/>
          <pc:sldMk cId="2447078925" sldId="350"/>
        </pc:sldMkLst>
        <pc:spChg chg="mod">
          <ac:chgData name="Park, Young" userId="057fe65c-383f-48d1-a273-5f633c73dfb0" providerId="ADAL" clId="{19BAC05B-A290-4A01-A4CC-C642DFA0BC91}" dt="2021-08-26T17:35:38.592" v="1625" actId="20577"/>
          <ac:spMkLst>
            <pc:docMk/>
            <pc:sldMk cId="2447078925" sldId="350"/>
            <ac:spMk id="3" creationId="{60EA6DC4-42B2-4C8E-BA73-9C28EECCE886}"/>
          </ac:spMkLst>
        </pc:spChg>
        <pc:spChg chg="add mod">
          <ac:chgData name="Park, Young" userId="057fe65c-383f-48d1-a273-5f633c73dfb0" providerId="ADAL" clId="{19BAC05B-A290-4A01-A4CC-C642DFA0BC91}" dt="2021-08-26T18:52:09.290" v="2813" actId="6549"/>
          <ac:spMkLst>
            <pc:docMk/>
            <pc:sldMk cId="2447078925" sldId="350"/>
            <ac:spMk id="42" creationId="{60A7631F-7A24-481B-B364-878A2155C304}"/>
          </ac:spMkLst>
        </pc:spChg>
        <pc:spChg chg="add mod">
          <ac:chgData name="Park, Young" userId="057fe65c-383f-48d1-a273-5f633c73dfb0" providerId="ADAL" clId="{19BAC05B-A290-4A01-A4CC-C642DFA0BC91}" dt="2021-08-26T18:52:35.098" v="2830" actId="6549"/>
          <ac:spMkLst>
            <pc:docMk/>
            <pc:sldMk cId="2447078925" sldId="350"/>
            <ac:spMk id="43" creationId="{83AD1CCF-0B72-4DFD-898F-AF94D26DCD2F}"/>
          </ac:spMkLst>
        </pc:spChg>
        <pc:spChg chg="add mod">
          <ac:chgData name="Park, Young" userId="057fe65c-383f-48d1-a273-5f633c73dfb0" providerId="ADAL" clId="{19BAC05B-A290-4A01-A4CC-C642DFA0BC91}" dt="2021-08-26T18:52:38.395" v="2832" actId="6549"/>
          <ac:spMkLst>
            <pc:docMk/>
            <pc:sldMk cId="2447078925" sldId="350"/>
            <ac:spMk id="44" creationId="{547555F2-684B-4D34-B715-FDCD0C18B36B}"/>
          </ac:spMkLst>
        </pc:spChg>
        <pc:spChg chg="add del mod">
          <ac:chgData name="Park, Young" userId="057fe65c-383f-48d1-a273-5f633c73dfb0" providerId="ADAL" clId="{19BAC05B-A290-4A01-A4CC-C642DFA0BC91}" dt="2021-08-26T18:52:45.316" v="2835" actId="478"/>
          <ac:spMkLst>
            <pc:docMk/>
            <pc:sldMk cId="2447078925" sldId="350"/>
            <ac:spMk id="45" creationId="{58DCDF38-1520-420B-A8B2-ECF1399A4432}"/>
          </ac:spMkLst>
        </pc:spChg>
        <pc:spChg chg="del">
          <ac:chgData name="Park, Young" userId="057fe65c-383f-48d1-a273-5f633c73dfb0" providerId="ADAL" clId="{19BAC05B-A290-4A01-A4CC-C642DFA0BC91}" dt="2021-08-26T18:55:46.947" v="2897" actId="478"/>
          <ac:spMkLst>
            <pc:docMk/>
            <pc:sldMk cId="2447078925" sldId="350"/>
            <ac:spMk id="46" creationId="{2C909FC7-11AD-4594-8FE2-A57C71655980}"/>
          </ac:spMkLst>
        </pc:spChg>
        <pc:spChg chg="del">
          <ac:chgData name="Park, Young" userId="057fe65c-383f-48d1-a273-5f633c73dfb0" providerId="ADAL" clId="{19BAC05B-A290-4A01-A4CC-C642DFA0BC91}" dt="2021-08-26T18:55:44.976" v="2895" actId="478"/>
          <ac:spMkLst>
            <pc:docMk/>
            <pc:sldMk cId="2447078925" sldId="350"/>
            <ac:spMk id="55" creationId="{49112F9C-C380-4B5C-882C-2CAA83D7B12D}"/>
          </ac:spMkLst>
        </pc:spChg>
        <pc:spChg chg="del mod">
          <ac:chgData name="Park, Young" userId="057fe65c-383f-48d1-a273-5f633c73dfb0" providerId="ADAL" clId="{19BAC05B-A290-4A01-A4CC-C642DFA0BC91}" dt="2021-08-26T18:55:45.800" v="2896" actId="478"/>
          <ac:spMkLst>
            <pc:docMk/>
            <pc:sldMk cId="2447078925" sldId="350"/>
            <ac:spMk id="56" creationId="{0C4942F6-A71A-4995-9C5C-241AB6F58A6C}"/>
          </ac:spMkLst>
        </pc:spChg>
        <pc:spChg chg="del mod">
          <ac:chgData name="Park, Young" userId="057fe65c-383f-48d1-a273-5f633c73dfb0" providerId="ADAL" clId="{19BAC05B-A290-4A01-A4CC-C642DFA0BC91}" dt="2021-08-26T17:35:53.572" v="1632"/>
          <ac:spMkLst>
            <pc:docMk/>
            <pc:sldMk cId="2447078925" sldId="350"/>
            <ac:spMk id="57" creationId="{AA590F34-11E4-4D7B-A805-B8C5A65CD79B}"/>
          </ac:spMkLst>
        </pc:spChg>
        <pc:spChg chg="mod">
          <ac:chgData name="Park, Young" userId="057fe65c-383f-48d1-a273-5f633c73dfb0" providerId="ADAL" clId="{19BAC05B-A290-4A01-A4CC-C642DFA0BC91}" dt="2021-08-26T18:29:05.241" v="2483" actId="164"/>
          <ac:spMkLst>
            <pc:docMk/>
            <pc:sldMk cId="2447078925" sldId="350"/>
            <ac:spMk id="58" creationId="{CB23A2BD-2DC6-4B86-A5B4-6F59CA1999A8}"/>
          </ac:spMkLst>
        </pc:spChg>
        <pc:spChg chg="mod">
          <ac:chgData name="Park, Young" userId="057fe65c-383f-48d1-a273-5f633c73dfb0" providerId="ADAL" clId="{19BAC05B-A290-4A01-A4CC-C642DFA0BC91}" dt="2021-08-26T19:03:35.481" v="3116" actId="1035"/>
          <ac:spMkLst>
            <pc:docMk/>
            <pc:sldMk cId="2447078925" sldId="350"/>
            <ac:spMk id="59" creationId="{C3FD0D0F-2317-4548-BDE2-D20F1FDED7C7}"/>
          </ac:spMkLst>
        </pc:spChg>
        <pc:spChg chg="mod">
          <ac:chgData name="Park, Young" userId="057fe65c-383f-48d1-a273-5f633c73dfb0" providerId="ADAL" clId="{19BAC05B-A290-4A01-A4CC-C642DFA0BC91}" dt="2021-08-26T18:27:54.529" v="2428" actId="164"/>
          <ac:spMkLst>
            <pc:docMk/>
            <pc:sldMk cId="2447078925" sldId="350"/>
            <ac:spMk id="60" creationId="{1F3E3329-1295-4A51-95B8-822104F2237A}"/>
          </ac:spMkLst>
        </pc:spChg>
        <pc:spChg chg="mod">
          <ac:chgData name="Park, Young" userId="057fe65c-383f-48d1-a273-5f633c73dfb0" providerId="ADAL" clId="{19BAC05B-A290-4A01-A4CC-C642DFA0BC91}" dt="2021-08-26T19:03:41.591" v="3122" actId="1035"/>
          <ac:spMkLst>
            <pc:docMk/>
            <pc:sldMk cId="2447078925" sldId="350"/>
            <ac:spMk id="61" creationId="{54241EE5-BFCD-494E-9434-AC979688C79F}"/>
          </ac:spMkLst>
        </pc:spChg>
        <pc:spChg chg="mod">
          <ac:chgData name="Park, Young" userId="057fe65c-383f-48d1-a273-5f633c73dfb0" providerId="ADAL" clId="{19BAC05B-A290-4A01-A4CC-C642DFA0BC91}" dt="2021-08-26T18:27:34.722" v="2424" actId="164"/>
          <ac:spMkLst>
            <pc:docMk/>
            <pc:sldMk cId="2447078925" sldId="350"/>
            <ac:spMk id="62" creationId="{F8EC14D5-EDAB-4394-9E0C-16D9AA15F204}"/>
          </ac:spMkLst>
        </pc:spChg>
        <pc:spChg chg="mod">
          <ac:chgData name="Park, Young" userId="057fe65c-383f-48d1-a273-5f633c73dfb0" providerId="ADAL" clId="{19BAC05B-A290-4A01-A4CC-C642DFA0BC91}" dt="2021-08-26T19:03:39.630" v="3120" actId="1035"/>
          <ac:spMkLst>
            <pc:docMk/>
            <pc:sldMk cId="2447078925" sldId="350"/>
            <ac:spMk id="63" creationId="{2A1795E7-0B43-4F52-A97D-5ADCF4F810C2}"/>
          </ac:spMkLst>
        </pc:spChg>
        <pc:spChg chg="mod">
          <ac:chgData name="Park, Young" userId="057fe65c-383f-48d1-a273-5f633c73dfb0" providerId="ADAL" clId="{19BAC05B-A290-4A01-A4CC-C642DFA0BC91}" dt="2021-08-26T18:28:12.501" v="2429" actId="164"/>
          <ac:spMkLst>
            <pc:docMk/>
            <pc:sldMk cId="2447078925" sldId="350"/>
            <ac:spMk id="64" creationId="{EA1EE09C-23CF-4234-A69C-5F0EEAD0ED1C}"/>
          </ac:spMkLst>
        </pc:spChg>
        <pc:spChg chg="mod">
          <ac:chgData name="Park, Young" userId="057fe65c-383f-48d1-a273-5f633c73dfb0" providerId="ADAL" clId="{19BAC05B-A290-4A01-A4CC-C642DFA0BC91}" dt="2021-08-26T19:03:37.900" v="3118" actId="1035"/>
          <ac:spMkLst>
            <pc:docMk/>
            <pc:sldMk cId="2447078925" sldId="350"/>
            <ac:spMk id="65" creationId="{9DA69598-BF24-42D8-BEA5-29501E1DC3F9}"/>
          </ac:spMkLst>
        </pc:spChg>
        <pc:spChg chg="del mod">
          <ac:chgData name="Park, Young" userId="057fe65c-383f-48d1-a273-5f633c73dfb0" providerId="ADAL" clId="{19BAC05B-A290-4A01-A4CC-C642DFA0BC91}" dt="2021-08-26T17:35:53.573" v="1634"/>
          <ac:spMkLst>
            <pc:docMk/>
            <pc:sldMk cId="2447078925" sldId="350"/>
            <ac:spMk id="66" creationId="{4AF3A031-CFED-4432-85A0-A78FDC583A12}"/>
          </ac:spMkLst>
        </pc:spChg>
        <pc:spChg chg="del mod">
          <ac:chgData name="Park, Young" userId="057fe65c-383f-48d1-a273-5f633c73dfb0" providerId="ADAL" clId="{19BAC05B-A290-4A01-A4CC-C642DFA0BC91}" dt="2021-08-26T18:25:29.522" v="2396" actId="478"/>
          <ac:spMkLst>
            <pc:docMk/>
            <pc:sldMk cId="2447078925" sldId="350"/>
            <ac:spMk id="67" creationId="{A4CD69C6-B6FE-41B0-AE81-E35020C8D678}"/>
          </ac:spMkLst>
        </pc:spChg>
        <pc:spChg chg="del mod">
          <ac:chgData name="Park, Young" userId="057fe65c-383f-48d1-a273-5f633c73dfb0" providerId="ADAL" clId="{19BAC05B-A290-4A01-A4CC-C642DFA0BC91}" dt="2021-08-26T18:25:25.891" v="2394" actId="478"/>
          <ac:spMkLst>
            <pc:docMk/>
            <pc:sldMk cId="2447078925" sldId="350"/>
            <ac:spMk id="68" creationId="{2A6FFE9C-4209-4E2D-9067-F2689152C7A6}"/>
          </ac:spMkLst>
        </pc:spChg>
        <pc:spChg chg="del mod">
          <ac:chgData name="Park, Young" userId="057fe65c-383f-48d1-a273-5f633c73dfb0" providerId="ADAL" clId="{19BAC05B-A290-4A01-A4CC-C642DFA0BC91}" dt="2021-08-26T18:25:27.403" v="2395" actId="478"/>
          <ac:spMkLst>
            <pc:docMk/>
            <pc:sldMk cId="2447078925" sldId="350"/>
            <ac:spMk id="69" creationId="{8F654C77-AEFD-43F0-B2F1-96084E6DC483}"/>
          </ac:spMkLst>
        </pc:spChg>
        <pc:spChg chg="del mod">
          <ac:chgData name="Park, Young" userId="057fe65c-383f-48d1-a273-5f633c73dfb0" providerId="ADAL" clId="{19BAC05B-A290-4A01-A4CC-C642DFA0BC91}" dt="2021-08-26T18:25:31.508" v="2397" actId="478"/>
          <ac:spMkLst>
            <pc:docMk/>
            <pc:sldMk cId="2447078925" sldId="350"/>
            <ac:spMk id="70" creationId="{BE19A3A3-C3B0-445E-8239-D26F4B99630D}"/>
          </ac:spMkLst>
        </pc:spChg>
        <pc:spChg chg="del">
          <ac:chgData name="Park, Young" userId="057fe65c-383f-48d1-a273-5f633c73dfb0" providerId="ADAL" clId="{19BAC05B-A290-4A01-A4CC-C642DFA0BC91}" dt="2021-08-26T18:55:44.171" v="2894" actId="478"/>
          <ac:spMkLst>
            <pc:docMk/>
            <pc:sldMk cId="2447078925" sldId="350"/>
            <ac:spMk id="75" creationId="{9CE48DF8-47D6-4148-BD52-A06B0AF358EC}"/>
          </ac:spMkLst>
        </pc:spChg>
        <pc:spChg chg="add del mod">
          <ac:chgData name="Park, Young" userId="057fe65c-383f-48d1-a273-5f633c73dfb0" providerId="ADAL" clId="{19BAC05B-A290-4A01-A4CC-C642DFA0BC91}" dt="2021-08-26T18:52:30.975" v="2828" actId="478"/>
          <ac:spMkLst>
            <pc:docMk/>
            <pc:sldMk cId="2447078925" sldId="350"/>
            <ac:spMk id="76" creationId="{3D08E5C5-E466-435C-AC01-BBA00B18C159}"/>
          </ac:spMkLst>
        </pc:spChg>
        <pc:spChg chg="add mod">
          <ac:chgData name="Park, Young" userId="057fe65c-383f-48d1-a273-5f633c73dfb0" providerId="ADAL" clId="{19BAC05B-A290-4A01-A4CC-C642DFA0BC91}" dt="2021-08-26T18:55:20.336" v="2893" actId="6549"/>
          <ac:spMkLst>
            <pc:docMk/>
            <pc:sldMk cId="2447078925" sldId="350"/>
            <ac:spMk id="77" creationId="{EEB857C0-76EB-4FC0-A2E0-BB1092DEC050}"/>
          </ac:spMkLst>
        </pc:spChg>
        <pc:spChg chg="del mod">
          <ac:chgData name="Park, Young" userId="057fe65c-383f-48d1-a273-5f633c73dfb0" providerId="ADAL" clId="{19BAC05B-A290-4A01-A4CC-C642DFA0BC91}" dt="2021-08-26T18:52:45.316" v="2835" actId="478"/>
          <ac:spMkLst>
            <pc:docMk/>
            <pc:sldMk cId="2447078925" sldId="350"/>
            <ac:spMk id="81" creationId="{933BE60C-641B-4F89-93B7-02B7DA496A5E}"/>
          </ac:spMkLst>
        </pc:spChg>
        <pc:spChg chg="del mod">
          <ac:chgData name="Park, Young" userId="057fe65c-383f-48d1-a273-5f633c73dfb0" providerId="ADAL" clId="{19BAC05B-A290-4A01-A4CC-C642DFA0BC91}" dt="2021-08-26T18:52:45.316" v="2835" actId="478"/>
          <ac:spMkLst>
            <pc:docMk/>
            <pc:sldMk cId="2447078925" sldId="350"/>
            <ac:spMk id="82" creationId="{D8B4AFE4-4A29-439B-AA75-69901C053496}"/>
          </ac:spMkLst>
        </pc:spChg>
        <pc:spChg chg="del mod">
          <ac:chgData name="Park, Young" userId="057fe65c-383f-48d1-a273-5f633c73dfb0" providerId="ADAL" clId="{19BAC05B-A290-4A01-A4CC-C642DFA0BC91}" dt="2021-08-26T18:52:45.316" v="2835" actId="478"/>
          <ac:spMkLst>
            <pc:docMk/>
            <pc:sldMk cId="2447078925" sldId="350"/>
            <ac:spMk id="83" creationId="{3C5E1943-9A25-476D-8AD3-7F063631F09E}"/>
          </ac:spMkLst>
        </pc:spChg>
        <pc:spChg chg="del mod">
          <ac:chgData name="Park, Young" userId="057fe65c-383f-48d1-a273-5f633c73dfb0" providerId="ADAL" clId="{19BAC05B-A290-4A01-A4CC-C642DFA0BC91}" dt="2021-08-26T18:52:45.316" v="2835" actId="478"/>
          <ac:spMkLst>
            <pc:docMk/>
            <pc:sldMk cId="2447078925" sldId="350"/>
            <ac:spMk id="84" creationId="{900E0FE1-BA21-45D7-81B9-8CEB433030D4}"/>
          </ac:spMkLst>
        </pc:spChg>
        <pc:spChg chg="del mod">
          <ac:chgData name="Park, Young" userId="057fe65c-383f-48d1-a273-5f633c73dfb0" providerId="ADAL" clId="{19BAC05B-A290-4A01-A4CC-C642DFA0BC91}" dt="2021-08-26T17:35:53.570" v="1630"/>
          <ac:spMkLst>
            <pc:docMk/>
            <pc:sldMk cId="2447078925" sldId="350"/>
            <ac:spMk id="85" creationId="{8C157147-3D3E-473D-9B63-788EB28DE8AB}"/>
          </ac:spMkLst>
        </pc:spChg>
        <pc:grpChg chg="add mod">
          <ac:chgData name="Park, Young" userId="057fe65c-383f-48d1-a273-5f633c73dfb0" providerId="ADAL" clId="{19BAC05B-A290-4A01-A4CC-C642DFA0BC91}" dt="2021-08-26T18:28:28.703" v="2470" actId="1036"/>
          <ac:grpSpMkLst>
            <pc:docMk/>
            <pc:sldMk cId="2447078925" sldId="350"/>
            <ac:grpSpMk id="2" creationId="{D3C0404B-77B9-49D4-9236-AD179B9911B0}"/>
          </ac:grpSpMkLst>
        </pc:grpChg>
        <pc:grpChg chg="add mod">
          <ac:chgData name="Park, Young" userId="057fe65c-383f-48d1-a273-5f633c73dfb0" providerId="ADAL" clId="{19BAC05B-A290-4A01-A4CC-C642DFA0BC91}" dt="2021-08-26T18:27:54.529" v="2428" actId="164"/>
          <ac:grpSpMkLst>
            <pc:docMk/>
            <pc:sldMk cId="2447078925" sldId="350"/>
            <ac:grpSpMk id="4" creationId="{23EA43A8-0E26-4F26-B69F-90A7E70B4592}"/>
          </ac:grpSpMkLst>
        </pc:grpChg>
        <pc:grpChg chg="add mod">
          <ac:chgData name="Park, Young" userId="057fe65c-383f-48d1-a273-5f633c73dfb0" providerId="ADAL" clId="{19BAC05B-A290-4A01-A4CC-C642DFA0BC91}" dt="2021-08-26T18:28:20.626" v="2457" actId="1036"/>
          <ac:grpSpMkLst>
            <pc:docMk/>
            <pc:sldMk cId="2447078925" sldId="350"/>
            <ac:grpSpMk id="5" creationId="{D08C13A1-E33A-44B5-B34D-659069E24E07}"/>
          </ac:grpSpMkLst>
        </pc:grpChg>
        <pc:grpChg chg="add mod">
          <ac:chgData name="Park, Young" userId="057fe65c-383f-48d1-a273-5f633c73dfb0" providerId="ADAL" clId="{19BAC05B-A290-4A01-A4CC-C642DFA0BC91}" dt="2021-08-26T18:29:05.241" v="2483" actId="164"/>
          <ac:grpSpMkLst>
            <pc:docMk/>
            <pc:sldMk cId="2447078925" sldId="350"/>
            <ac:grpSpMk id="6" creationId="{F7B6ACA5-95D6-4929-B7C6-74233BA8B54C}"/>
          </ac:grpSpMkLst>
        </pc:grpChg>
      </pc:sldChg>
      <pc:sldChg chg="addSp delSp modSp add mod">
        <pc:chgData name="Park, Young" userId="057fe65c-383f-48d1-a273-5f633c73dfb0" providerId="ADAL" clId="{19BAC05B-A290-4A01-A4CC-C642DFA0BC91}" dt="2021-08-26T19:04:41.729" v="3140" actId="1035"/>
        <pc:sldMkLst>
          <pc:docMk/>
          <pc:sldMk cId="1894262753" sldId="351"/>
        </pc:sldMkLst>
        <pc:spChg chg="mod">
          <ac:chgData name="Park, Young" userId="057fe65c-383f-48d1-a273-5f633c73dfb0" providerId="ADAL" clId="{19BAC05B-A290-4A01-A4CC-C642DFA0BC91}" dt="2021-08-26T17:37:54.450" v="1655" actId="20577"/>
          <ac:spMkLst>
            <pc:docMk/>
            <pc:sldMk cId="1894262753" sldId="351"/>
            <ac:spMk id="3" creationId="{60EA6DC4-42B2-4C8E-BA73-9C28EECCE886}"/>
          </ac:spMkLst>
        </pc:spChg>
        <pc:spChg chg="add del mod">
          <ac:chgData name="Park, Young" userId="057fe65c-383f-48d1-a273-5f633c73dfb0" providerId="ADAL" clId="{19BAC05B-A290-4A01-A4CC-C642DFA0BC91}" dt="2021-08-26T18:47:42.110" v="2665" actId="478"/>
          <ac:spMkLst>
            <pc:docMk/>
            <pc:sldMk cId="1894262753" sldId="351"/>
            <ac:spMk id="35" creationId="{457EAEC1-25E8-4317-9DBC-D77E0AE0BC10}"/>
          </ac:spMkLst>
        </pc:spChg>
        <pc:spChg chg="add del mod">
          <ac:chgData name="Park, Young" userId="057fe65c-383f-48d1-a273-5f633c73dfb0" providerId="ADAL" clId="{19BAC05B-A290-4A01-A4CC-C642DFA0BC91}" dt="2021-08-26T18:47:42.110" v="2665" actId="478"/>
          <ac:spMkLst>
            <pc:docMk/>
            <pc:sldMk cId="1894262753" sldId="351"/>
            <ac:spMk id="36" creationId="{473A15B6-FA37-4A28-8C8E-A458873816B2}"/>
          </ac:spMkLst>
        </pc:spChg>
        <pc:spChg chg="add mod">
          <ac:chgData name="Park, Young" userId="057fe65c-383f-48d1-a273-5f633c73dfb0" providerId="ADAL" clId="{19BAC05B-A290-4A01-A4CC-C642DFA0BC91}" dt="2021-08-26T18:47:54.493" v="2667"/>
          <ac:spMkLst>
            <pc:docMk/>
            <pc:sldMk cId="1894262753" sldId="351"/>
            <ac:spMk id="37" creationId="{814BE067-5BD0-42F4-9037-1BF11FC2C0BE}"/>
          </ac:spMkLst>
        </pc:spChg>
        <pc:spChg chg="add mod">
          <ac:chgData name="Park, Young" userId="057fe65c-383f-48d1-a273-5f633c73dfb0" providerId="ADAL" clId="{19BAC05B-A290-4A01-A4CC-C642DFA0BC91}" dt="2021-08-26T18:47:54.493" v="2667"/>
          <ac:spMkLst>
            <pc:docMk/>
            <pc:sldMk cId="1894262753" sldId="351"/>
            <ac:spMk id="38" creationId="{6A6D6549-0463-47C8-9C7A-89836AE134AE}"/>
          </ac:spMkLst>
        </pc:spChg>
        <pc:spChg chg="add mod">
          <ac:chgData name="Park, Young" userId="057fe65c-383f-48d1-a273-5f633c73dfb0" providerId="ADAL" clId="{19BAC05B-A290-4A01-A4CC-C642DFA0BC91}" dt="2021-08-26T18:47:54.493" v="2667"/>
          <ac:spMkLst>
            <pc:docMk/>
            <pc:sldMk cId="1894262753" sldId="351"/>
            <ac:spMk id="39" creationId="{89D98352-3F86-4CE8-BFFD-60EC8B2005C8}"/>
          </ac:spMkLst>
        </pc:spChg>
        <pc:spChg chg="add mod">
          <ac:chgData name="Park, Young" userId="057fe65c-383f-48d1-a273-5f633c73dfb0" providerId="ADAL" clId="{19BAC05B-A290-4A01-A4CC-C642DFA0BC91}" dt="2021-08-26T18:47:54.493" v="2667"/>
          <ac:spMkLst>
            <pc:docMk/>
            <pc:sldMk cId="1894262753" sldId="351"/>
            <ac:spMk id="40" creationId="{8C0E7F8D-5233-4129-800D-5AF17A8770BC}"/>
          </ac:spMkLst>
        </pc:spChg>
        <pc:spChg chg="add mod">
          <ac:chgData name="Park, Young" userId="057fe65c-383f-48d1-a273-5f633c73dfb0" providerId="ADAL" clId="{19BAC05B-A290-4A01-A4CC-C642DFA0BC91}" dt="2021-08-26T18:47:54.493" v="2667"/>
          <ac:spMkLst>
            <pc:docMk/>
            <pc:sldMk cId="1894262753" sldId="351"/>
            <ac:spMk id="41" creationId="{942904E6-66D9-4F5D-B5E2-FFC2499B7C43}"/>
          </ac:spMkLst>
        </pc:spChg>
        <pc:spChg chg="add mod">
          <ac:chgData name="Park, Young" userId="057fe65c-383f-48d1-a273-5f633c73dfb0" providerId="ADAL" clId="{19BAC05B-A290-4A01-A4CC-C642DFA0BC91}" dt="2021-08-26T18:47:54.493" v="2667"/>
          <ac:spMkLst>
            <pc:docMk/>
            <pc:sldMk cId="1894262753" sldId="351"/>
            <ac:spMk id="42" creationId="{A20CA5E4-C306-4D69-911A-4783EC46F69C}"/>
          </ac:spMkLst>
        </pc:spChg>
        <pc:spChg chg="add mod">
          <ac:chgData name="Park, Young" userId="057fe65c-383f-48d1-a273-5f633c73dfb0" providerId="ADAL" clId="{19BAC05B-A290-4A01-A4CC-C642DFA0BC91}" dt="2021-08-26T18:47:54.493" v="2667"/>
          <ac:spMkLst>
            <pc:docMk/>
            <pc:sldMk cId="1894262753" sldId="351"/>
            <ac:spMk id="43" creationId="{F68CF4E8-D76B-4915-9C59-99B30E31FA4F}"/>
          </ac:spMkLst>
        </pc:spChg>
        <pc:spChg chg="add mod">
          <ac:chgData name="Park, Young" userId="057fe65c-383f-48d1-a273-5f633c73dfb0" providerId="ADAL" clId="{19BAC05B-A290-4A01-A4CC-C642DFA0BC91}" dt="2021-08-26T18:47:54.493" v="2667"/>
          <ac:spMkLst>
            <pc:docMk/>
            <pc:sldMk cId="1894262753" sldId="351"/>
            <ac:spMk id="44" creationId="{8FADF6DF-7B9D-4608-92E6-257B1CAE83BA}"/>
          </ac:spMkLst>
        </pc:spChg>
        <pc:spChg chg="add mod">
          <ac:chgData name="Park, Young" userId="057fe65c-383f-48d1-a273-5f633c73dfb0" providerId="ADAL" clId="{19BAC05B-A290-4A01-A4CC-C642DFA0BC91}" dt="2021-08-26T18:47:54.493" v="2667"/>
          <ac:spMkLst>
            <pc:docMk/>
            <pc:sldMk cId="1894262753" sldId="351"/>
            <ac:spMk id="45" creationId="{95A33776-75F6-4586-B6F1-CFC945AC73BD}"/>
          </ac:spMkLst>
        </pc:spChg>
        <pc:spChg chg="del mod">
          <ac:chgData name="Park, Young" userId="057fe65c-383f-48d1-a273-5f633c73dfb0" providerId="ADAL" clId="{19BAC05B-A290-4A01-A4CC-C642DFA0BC91}" dt="2021-08-26T18:47:42.110" v="2665" actId="478"/>
          <ac:spMkLst>
            <pc:docMk/>
            <pc:sldMk cId="1894262753" sldId="351"/>
            <ac:spMk id="56" creationId="{0C4942F6-A71A-4995-9C5C-241AB6F58A6C}"/>
          </ac:spMkLst>
        </pc:spChg>
        <pc:spChg chg="add mod">
          <ac:chgData name="Park, Young" userId="057fe65c-383f-48d1-a273-5f633c73dfb0" providerId="ADAL" clId="{19BAC05B-A290-4A01-A4CC-C642DFA0BC91}" dt="2021-08-26T18:47:54.493" v="2667"/>
          <ac:spMkLst>
            <pc:docMk/>
            <pc:sldMk cId="1894262753" sldId="351"/>
            <ac:spMk id="57" creationId="{B7E7B744-A0DE-444F-8E05-F243BDF6E846}"/>
          </ac:spMkLst>
        </pc:spChg>
        <pc:spChg chg="del">
          <ac:chgData name="Park, Young" userId="057fe65c-383f-48d1-a273-5f633c73dfb0" providerId="ADAL" clId="{19BAC05B-A290-4A01-A4CC-C642DFA0BC91}" dt="2021-08-26T18:47:42.110" v="2665" actId="478"/>
          <ac:spMkLst>
            <pc:docMk/>
            <pc:sldMk cId="1894262753" sldId="351"/>
            <ac:spMk id="58" creationId="{CB23A2BD-2DC6-4B86-A5B4-6F59CA1999A8}"/>
          </ac:spMkLst>
        </pc:spChg>
        <pc:spChg chg="del mod">
          <ac:chgData name="Park, Young" userId="057fe65c-383f-48d1-a273-5f633c73dfb0" providerId="ADAL" clId="{19BAC05B-A290-4A01-A4CC-C642DFA0BC91}" dt="2021-08-26T18:47:42.110" v="2665" actId="478"/>
          <ac:spMkLst>
            <pc:docMk/>
            <pc:sldMk cId="1894262753" sldId="351"/>
            <ac:spMk id="59" creationId="{C3FD0D0F-2317-4548-BDE2-D20F1FDED7C7}"/>
          </ac:spMkLst>
        </pc:spChg>
        <pc:spChg chg="del">
          <ac:chgData name="Park, Young" userId="057fe65c-383f-48d1-a273-5f633c73dfb0" providerId="ADAL" clId="{19BAC05B-A290-4A01-A4CC-C642DFA0BC91}" dt="2021-08-26T18:47:42.110" v="2665" actId="478"/>
          <ac:spMkLst>
            <pc:docMk/>
            <pc:sldMk cId="1894262753" sldId="351"/>
            <ac:spMk id="60" creationId="{1F3E3329-1295-4A51-95B8-822104F2237A}"/>
          </ac:spMkLst>
        </pc:spChg>
        <pc:spChg chg="del mod">
          <ac:chgData name="Park, Young" userId="057fe65c-383f-48d1-a273-5f633c73dfb0" providerId="ADAL" clId="{19BAC05B-A290-4A01-A4CC-C642DFA0BC91}" dt="2021-08-26T18:47:42.110" v="2665" actId="478"/>
          <ac:spMkLst>
            <pc:docMk/>
            <pc:sldMk cId="1894262753" sldId="351"/>
            <ac:spMk id="61" creationId="{54241EE5-BFCD-494E-9434-AC979688C79F}"/>
          </ac:spMkLst>
        </pc:spChg>
        <pc:spChg chg="del">
          <ac:chgData name="Park, Young" userId="057fe65c-383f-48d1-a273-5f633c73dfb0" providerId="ADAL" clId="{19BAC05B-A290-4A01-A4CC-C642DFA0BC91}" dt="2021-08-26T18:47:42.110" v="2665" actId="478"/>
          <ac:spMkLst>
            <pc:docMk/>
            <pc:sldMk cId="1894262753" sldId="351"/>
            <ac:spMk id="62" creationId="{F8EC14D5-EDAB-4394-9E0C-16D9AA15F204}"/>
          </ac:spMkLst>
        </pc:spChg>
        <pc:spChg chg="del mod">
          <ac:chgData name="Park, Young" userId="057fe65c-383f-48d1-a273-5f633c73dfb0" providerId="ADAL" clId="{19BAC05B-A290-4A01-A4CC-C642DFA0BC91}" dt="2021-08-26T18:47:42.110" v="2665" actId="478"/>
          <ac:spMkLst>
            <pc:docMk/>
            <pc:sldMk cId="1894262753" sldId="351"/>
            <ac:spMk id="63" creationId="{2A1795E7-0B43-4F52-A97D-5ADCF4F810C2}"/>
          </ac:spMkLst>
        </pc:spChg>
        <pc:spChg chg="del">
          <ac:chgData name="Park, Young" userId="057fe65c-383f-48d1-a273-5f633c73dfb0" providerId="ADAL" clId="{19BAC05B-A290-4A01-A4CC-C642DFA0BC91}" dt="2021-08-26T18:47:42.110" v="2665" actId="478"/>
          <ac:spMkLst>
            <pc:docMk/>
            <pc:sldMk cId="1894262753" sldId="351"/>
            <ac:spMk id="64" creationId="{EA1EE09C-23CF-4234-A69C-5F0EEAD0ED1C}"/>
          </ac:spMkLst>
        </pc:spChg>
        <pc:spChg chg="del mod">
          <ac:chgData name="Park, Young" userId="057fe65c-383f-48d1-a273-5f633c73dfb0" providerId="ADAL" clId="{19BAC05B-A290-4A01-A4CC-C642DFA0BC91}" dt="2021-08-26T18:47:42.110" v="2665" actId="478"/>
          <ac:spMkLst>
            <pc:docMk/>
            <pc:sldMk cId="1894262753" sldId="351"/>
            <ac:spMk id="65" creationId="{9DA69598-BF24-42D8-BEA5-29501E1DC3F9}"/>
          </ac:spMkLst>
        </pc:spChg>
        <pc:spChg chg="del">
          <ac:chgData name="Park, Young" userId="057fe65c-383f-48d1-a273-5f633c73dfb0" providerId="ADAL" clId="{19BAC05B-A290-4A01-A4CC-C642DFA0BC91}" dt="2021-08-26T18:47:42.110" v="2665" actId="478"/>
          <ac:spMkLst>
            <pc:docMk/>
            <pc:sldMk cId="1894262753" sldId="351"/>
            <ac:spMk id="67" creationId="{A4CD69C6-B6FE-41B0-AE81-E35020C8D678}"/>
          </ac:spMkLst>
        </pc:spChg>
        <pc:spChg chg="del mod">
          <ac:chgData name="Park, Young" userId="057fe65c-383f-48d1-a273-5f633c73dfb0" providerId="ADAL" clId="{19BAC05B-A290-4A01-A4CC-C642DFA0BC91}" dt="2021-08-26T18:47:42.110" v="2665" actId="478"/>
          <ac:spMkLst>
            <pc:docMk/>
            <pc:sldMk cId="1894262753" sldId="351"/>
            <ac:spMk id="68" creationId="{2A6FFE9C-4209-4E2D-9067-F2689152C7A6}"/>
          </ac:spMkLst>
        </pc:spChg>
        <pc:spChg chg="del">
          <ac:chgData name="Park, Young" userId="057fe65c-383f-48d1-a273-5f633c73dfb0" providerId="ADAL" clId="{19BAC05B-A290-4A01-A4CC-C642DFA0BC91}" dt="2021-08-26T18:47:42.110" v="2665" actId="478"/>
          <ac:spMkLst>
            <pc:docMk/>
            <pc:sldMk cId="1894262753" sldId="351"/>
            <ac:spMk id="69" creationId="{8F654C77-AEFD-43F0-B2F1-96084E6DC483}"/>
          </ac:spMkLst>
        </pc:spChg>
        <pc:spChg chg="del">
          <ac:chgData name="Park, Young" userId="057fe65c-383f-48d1-a273-5f633c73dfb0" providerId="ADAL" clId="{19BAC05B-A290-4A01-A4CC-C642DFA0BC91}" dt="2021-08-26T18:47:44.839" v="2666" actId="478"/>
          <ac:spMkLst>
            <pc:docMk/>
            <pc:sldMk cId="1894262753" sldId="351"/>
            <ac:spMk id="70" creationId="{BE19A3A3-C3B0-445E-8239-D26F4B99630D}"/>
          </ac:spMkLst>
        </pc:spChg>
        <pc:spChg chg="mod">
          <ac:chgData name="Park, Young" userId="057fe65c-383f-48d1-a273-5f633c73dfb0" providerId="ADAL" clId="{19BAC05B-A290-4A01-A4CC-C642DFA0BC91}" dt="2021-08-26T18:47:54.493" v="2667"/>
          <ac:spMkLst>
            <pc:docMk/>
            <pc:sldMk cId="1894262753" sldId="351"/>
            <ac:spMk id="76" creationId="{EF8546F8-D099-40AA-83EC-8087F8440871}"/>
          </ac:spMkLst>
        </pc:spChg>
        <pc:spChg chg="mod">
          <ac:chgData name="Park, Young" userId="057fe65c-383f-48d1-a273-5f633c73dfb0" providerId="ADAL" clId="{19BAC05B-A290-4A01-A4CC-C642DFA0BC91}" dt="2021-08-26T19:04:40.057" v="3138" actId="1035"/>
          <ac:spMkLst>
            <pc:docMk/>
            <pc:sldMk cId="1894262753" sldId="351"/>
            <ac:spMk id="77" creationId="{9F0393E3-E208-44C1-9E54-D954C16FCB1A}"/>
          </ac:spMkLst>
        </pc:spChg>
        <pc:spChg chg="mod">
          <ac:chgData name="Park, Young" userId="057fe65c-383f-48d1-a273-5f633c73dfb0" providerId="ADAL" clId="{19BAC05B-A290-4A01-A4CC-C642DFA0BC91}" dt="2021-08-26T18:47:54.493" v="2667"/>
          <ac:spMkLst>
            <pc:docMk/>
            <pc:sldMk cId="1894262753" sldId="351"/>
            <ac:spMk id="79" creationId="{B3E6C9A3-3E2D-4405-A84D-9727D6B0C610}"/>
          </ac:spMkLst>
        </pc:spChg>
        <pc:spChg chg="mod">
          <ac:chgData name="Park, Young" userId="057fe65c-383f-48d1-a273-5f633c73dfb0" providerId="ADAL" clId="{19BAC05B-A290-4A01-A4CC-C642DFA0BC91}" dt="2021-08-26T19:04:26.311" v="3130" actId="1035"/>
          <ac:spMkLst>
            <pc:docMk/>
            <pc:sldMk cId="1894262753" sldId="351"/>
            <ac:spMk id="80" creationId="{8A0FA077-EC0D-4633-B980-EF216249A2BF}"/>
          </ac:spMkLst>
        </pc:spChg>
        <pc:spChg chg="del mod">
          <ac:chgData name="Park, Young" userId="057fe65c-383f-48d1-a273-5f633c73dfb0" providerId="ADAL" clId="{19BAC05B-A290-4A01-A4CC-C642DFA0BC91}" dt="2021-08-26T18:54:54.675" v="2886" actId="478"/>
          <ac:spMkLst>
            <pc:docMk/>
            <pc:sldMk cId="1894262753" sldId="351"/>
            <ac:spMk id="81" creationId="{933BE60C-641B-4F89-93B7-02B7DA496A5E}"/>
          </ac:spMkLst>
        </pc:spChg>
        <pc:spChg chg="del mod">
          <ac:chgData name="Park, Young" userId="057fe65c-383f-48d1-a273-5f633c73dfb0" providerId="ADAL" clId="{19BAC05B-A290-4A01-A4CC-C642DFA0BC91}" dt="2021-08-26T18:54:54.675" v="2886" actId="478"/>
          <ac:spMkLst>
            <pc:docMk/>
            <pc:sldMk cId="1894262753" sldId="351"/>
            <ac:spMk id="82" creationId="{D8B4AFE4-4A29-439B-AA75-69901C053496}"/>
          </ac:spMkLst>
        </pc:spChg>
        <pc:spChg chg="del mod">
          <ac:chgData name="Park, Young" userId="057fe65c-383f-48d1-a273-5f633c73dfb0" providerId="ADAL" clId="{19BAC05B-A290-4A01-A4CC-C642DFA0BC91}" dt="2021-08-26T18:54:54.675" v="2886" actId="478"/>
          <ac:spMkLst>
            <pc:docMk/>
            <pc:sldMk cId="1894262753" sldId="351"/>
            <ac:spMk id="83" creationId="{3C5E1943-9A25-476D-8AD3-7F063631F09E}"/>
          </ac:spMkLst>
        </pc:spChg>
        <pc:spChg chg="del mod">
          <ac:chgData name="Park, Young" userId="057fe65c-383f-48d1-a273-5f633c73dfb0" providerId="ADAL" clId="{19BAC05B-A290-4A01-A4CC-C642DFA0BC91}" dt="2021-08-26T18:54:54.675" v="2886" actId="478"/>
          <ac:spMkLst>
            <pc:docMk/>
            <pc:sldMk cId="1894262753" sldId="351"/>
            <ac:spMk id="84" creationId="{900E0FE1-BA21-45D7-81B9-8CEB433030D4}"/>
          </ac:spMkLst>
        </pc:spChg>
        <pc:spChg chg="mod">
          <ac:chgData name="Park, Young" userId="057fe65c-383f-48d1-a273-5f633c73dfb0" providerId="ADAL" clId="{19BAC05B-A290-4A01-A4CC-C642DFA0BC91}" dt="2021-08-26T19:04:29.599" v="3132" actId="1035"/>
          <ac:spMkLst>
            <pc:docMk/>
            <pc:sldMk cId="1894262753" sldId="351"/>
            <ac:spMk id="86" creationId="{0199AAAF-FA90-4BEB-AB00-A07B3E45686F}"/>
          </ac:spMkLst>
        </pc:spChg>
        <pc:spChg chg="mod">
          <ac:chgData name="Park, Young" userId="057fe65c-383f-48d1-a273-5f633c73dfb0" providerId="ADAL" clId="{19BAC05B-A290-4A01-A4CC-C642DFA0BC91}" dt="2021-08-26T19:04:35.972" v="3134" actId="1035"/>
          <ac:spMkLst>
            <pc:docMk/>
            <pc:sldMk cId="1894262753" sldId="351"/>
            <ac:spMk id="87" creationId="{71AB4FFB-318F-49FE-AAE9-3971F010E47D}"/>
          </ac:spMkLst>
        </pc:spChg>
        <pc:spChg chg="mod">
          <ac:chgData name="Park, Young" userId="057fe65c-383f-48d1-a273-5f633c73dfb0" providerId="ADAL" clId="{19BAC05B-A290-4A01-A4CC-C642DFA0BC91}" dt="2021-08-26T18:47:54.493" v="2667"/>
          <ac:spMkLst>
            <pc:docMk/>
            <pc:sldMk cId="1894262753" sldId="351"/>
            <ac:spMk id="89" creationId="{21B17325-FD00-4030-9B17-6CB3AFE8EC58}"/>
          </ac:spMkLst>
        </pc:spChg>
        <pc:spChg chg="mod">
          <ac:chgData name="Park, Young" userId="057fe65c-383f-48d1-a273-5f633c73dfb0" providerId="ADAL" clId="{19BAC05B-A290-4A01-A4CC-C642DFA0BC91}" dt="2021-08-26T19:04:38.147" v="3136" actId="1035"/>
          <ac:spMkLst>
            <pc:docMk/>
            <pc:sldMk cId="1894262753" sldId="351"/>
            <ac:spMk id="90" creationId="{09AEAC19-BF75-48AD-8B4A-F9B5DBA54C67}"/>
          </ac:spMkLst>
        </pc:spChg>
        <pc:spChg chg="mod">
          <ac:chgData name="Park, Young" userId="057fe65c-383f-48d1-a273-5f633c73dfb0" providerId="ADAL" clId="{19BAC05B-A290-4A01-A4CC-C642DFA0BC91}" dt="2021-08-26T18:47:54.493" v="2667"/>
          <ac:spMkLst>
            <pc:docMk/>
            <pc:sldMk cId="1894262753" sldId="351"/>
            <ac:spMk id="92" creationId="{20DF8588-5AAE-42BC-BAEB-D228FC762118}"/>
          </ac:spMkLst>
        </pc:spChg>
        <pc:spChg chg="mod">
          <ac:chgData name="Park, Young" userId="057fe65c-383f-48d1-a273-5f633c73dfb0" providerId="ADAL" clId="{19BAC05B-A290-4A01-A4CC-C642DFA0BC91}" dt="2021-08-26T19:04:41.729" v="3140" actId="1035"/>
          <ac:spMkLst>
            <pc:docMk/>
            <pc:sldMk cId="1894262753" sldId="351"/>
            <ac:spMk id="93" creationId="{541840BC-A326-40DC-A093-600CE97E077B}"/>
          </ac:spMkLst>
        </pc:spChg>
        <pc:spChg chg="add mod">
          <ac:chgData name="Park, Young" userId="057fe65c-383f-48d1-a273-5f633c73dfb0" providerId="ADAL" clId="{19BAC05B-A290-4A01-A4CC-C642DFA0BC91}" dt="2021-08-26T18:53:39.921" v="2857" actId="6549"/>
          <ac:spMkLst>
            <pc:docMk/>
            <pc:sldMk cId="1894262753" sldId="351"/>
            <ac:spMk id="94" creationId="{1483F3BD-E458-467F-B841-B7FBFF392639}"/>
          </ac:spMkLst>
        </pc:spChg>
        <pc:spChg chg="add mod">
          <ac:chgData name="Park, Young" userId="057fe65c-383f-48d1-a273-5f633c73dfb0" providerId="ADAL" clId="{19BAC05B-A290-4A01-A4CC-C642DFA0BC91}" dt="2021-08-26T18:53:45.975" v="2865" actId="6549"/>
          <ac:spMkLst>
            <pc:docMk/>
            <pc:sldMk cId="1894262753" sldId="351"/>
            <ac:spMk id="95" creationId="{296AF456-E3E0-4C42-9299-434549D26E38}"/>
          </ac:spMkLst>
        </pc:spChg>
        <pc:spChg chg="add mod">
          <ac:chgData name="Park, Young" userId="057fe65c-383f-48d1-a273-5f633c73dfb0" providerId="ADAL" clId="{19BAC05B-A290-4A01-A4CC-C642DFA0BC91}" dt="2021-08-26T18:53:52.283" v="2871" actId="6549"/>
          <ac:spMkLst>
            <pc:docMk/>
            <pc:sldMk cId="1894262753" sldId="351"/>
            <ac:spMk id="96" creationId="{0DCA5C65-267F-419E-8DD0-DDAF7D2A1CDA}"/>
          </ac:spMkLst>
        </pc:spChg>
        <pc:spChg chg="add mod">
          <ac:chgData name="Park, Young" userId="057fe65c-383f-48d1-a273-5f633c73dfb0" providerId="ADAL" clId="{19BAC05B-A290-4A01-A4CC-C642DFA0BC91}" dt="2021-08-26T18:53:57.871" v="2877" actId="6549"/>
          <ac:spMkLst>
            <pc:docMk/>
            <pc:sldMk cId="1894262753" sldId="351"/>
            <ac:spMk id="97" creationId="{3FA6B5B5-213A-4A8D-A201-357623DED3A8}"/>
          </ac:spMkLst>
        </pc:spChg>
        <pc:spChg chg="add mod">
          <ac:chgData name="Park, Young" userId="057fe65c-383f-48d1-a273-5f633c73dfb0" providerId="ADAL" clId="{19BAC05B-A290-4A01-A4CC-C642DFA0BC91}" dt="2021-08-26T18:54:16.742" v="2885" actId="6549"/>
          <ac:spMkLst>
            <pc:docMk/>
            <pc:sldMk cId="1894262753" sldId="351"/>
            <ac:spMk id="98" creationId="{3D68C604-C7DD-4348-8AA0-CD12C8BDD16D}"/>
          </ac:spMkLst>
        </pc:spChg>
        <pc:grpChg chg="add mod">
          <ac:chgData name="Park, Young" userId="057fe65c-383f-48d1-a273-5f633c73dfb0" providerId="ADAL" clId="{19BAC05B-A290-4A01-A4CC-C642DFA0BC91}" dt="2021-08-26T18:47:54.493" v="2667"/>
          <ac:grpSpMkLst>
            <pc:docMk/>
            <pc:sldMk cId="1894262753" sldId="351"/>
            <ac:grpSpMk id="66" creationId="{35792E22-1883-44F5-A940-54B31A46BCAF}"/>
          </ac:grpSpMkLst>
        </pc:grpChg>
        <pc:grpChg chg="add mod">
          <ac:chgData name="Park, Young" userId="057fe65c-383f-48d1-a273-5f633c73dfb0" providerId="ADAL" clId="{19BAC05B-A290-4A01-A4CC-C642DFA0BC91}" dt="2021-08-26T18:47:54.493" v="2667"/>
          <ac:grpSpMkLst>
            <pc:docMk/>
            <pc:sldMk cId="1894262753" sldId="351"/>
            <ac:grpSpMk id="78" creationId="{7E984016-B5B0-4BDC-B6CC-7895F65580D8}"/>
          </ac:grpSpMkLst>
        </pc:grpChg>
        <pc:grpChg chg="add mod">
          <ac:chgData name="Park, Young" userId="057fe65c-383f-48d1-a273-5f633c73dfb0" providerId="ADAL" clId="{19BAC05B-A290-4A01-A4CC-C642DFA0BC91}" dt="2021-08-26T18:47:54.493" v="2667"/>
          <ac:grpSpMkLst>
            <pc:docMk/>
            <pc:sldMk cId="1894262753" sldId="351"/>
            <ac:grpSpMk id="85" creationId="{6A361B2F-3EB4-42FB-8471-7D184B47FAE7}"/>
          </ac:grpSpMkLst>
        </pc:grpChg>
        <pc:grpChg chg="add mod">
          <ac:chgData name="Park, Young" userId="057fe65c-383f-48d1-a273-5f633c73dfb0" providerId="ADAL" clId="{19BAC05B-A290-4A01-A4CC-C642DFA0BC91}" dt="2021-08-26T18:47:54.493" v="2667"/>
          <ac:grpSpMkLst>
            <pc:docMk/>
            <pc:sldMk cId="1894262753" sldId="351"/>
            <ac:grpSpMk id="88" creationId="{6E7E20E1-1ACC-43D3-8316-D94B12311D4F}"/>
          </ac:grpSpMkLst>
        </pc:grpChg>
        <pc:grpChg chg="add mod">
          <ac:chgData name="Park, Young" userId="057fe65c-383f-48d1-a273-5f633c73dfb0" providerId="ADAL" clId="{19BAC05B-A290-4A01-A4CC-C642DFA0BC91}" dt="2021-08-26T18:47:54.493" v="2667"/>
          <ac:grpSpMkLst>
            <pc:docMk/>
            <pc:sldMk cId="1894262753" sldId="351"/>
            <ac:grpSpMk id="91" creationId="{5F62A802-A3F9-440F-959A-318A545B5F32}"/>
          </ac:grpSpMkLst>
        </pc:grpChg>
      </pc:sldChg>
      <pc:sldChg chg="addSp delSp modSp add mod">
        <pc:chgData name="Park, Young" userId="057fe65c-383f-48d1-a273-5f633c73dfb0" providerId="ADAL" clId="{19BAC05B-A290-4A01-A4CC-C642DFA0BC91}" dt="2021-08-26T19:04:59.281" v="3148" actId="1035"/>
        <pc:sldMkLst>
          <pc:docMk/>
          <pc:sldMk cId="4239723626" sldId="352"/>
        </pc:sldMkLst>
        <pc:spChg chg="mod">
          <ac:chgData name="Park, Young" userId="057fe65c-383f-48d1-a273-5f633c73dfb0" providerId="ADAL" clId="{19BAC05B-A290-4A01-A4CC-C642DFA0BC91}" dt="2021-08-26T17:37:58.108" v="1656" actId="20577"/>
          <ac:spMkLst>
            <pc:docMk/>
            <pc:sldMk cId="4239723626" sldId="352"/>
            <ac:spMk id="3" creationId="{60EA6DC4-42B2-4C8E-BA73-9C28EECCE886}"/>
          </ac:spMkLst>
        </pc:spChg>
        <pc:spChg chg="mod">
          <ac:chgData name="Park, Young" userId="057fe65c-383f-48d1-a273-5f633c73dfb0" providerId="ADAL" clId="{19BAC05B-A290-4A01-A4CC-C642DFA0BC91}" dt="2021-08-26T18:56:21.178" v="2904"/>
          <ac:spMkLst>
            <pc:docMk/>
            <pc:sldMk cId="4239723626" sldId="352"/>
            <ac:spMk id="36" creationId="{DD00392A-DBDB-415B-BF5C-7F125D89510C}"/>
          </ac:spMkLst>
        </pc:spChg>
        <pc:spChg chg="mod">
          <ac:chgData name="Park, Young" userId="057fe65c-383f-48d1-a273-5f633c73dfb0" providerId="ADAL" clId="{19BAC05B-A290-4A01-A4CC-C642DFA0BC91}" dt="2021-08-26T19:04:59.281" v="3148" actId="1035"/>
          <ac:spMkLst>
            <pc:docMk/>
            <pc:sldMk cId="4239723626" sldId="352"/>
            <ac:spMk id="37" creationId="{FDF285D5-6A3E-4DD8-9A02-8017BE742633}"/>
          </ac:spMkLst>
        </pc:spChg>
        <pc:spChg chg="mod">
          <ac:chgData name="Park, Young" userId="057fe65c-383f-48d1-a273-5f633c73dfb0" providerId="ADAL" clId="{19BAC05B-A290-4A01-A4CC-C642DFA0BC91}" dt="2021-08-26T18:56:21.178" v="2904"/>
          <ac:spMkLst>
            <pc:docMk/>
            <pc:sldMk cId="4239723626" sldId="352"/>
            <ac:spMk id="39" creationId="{EF2500ED-5511-4CD4-92A9-2B1395760625}"/>
          </ac:spMkLst>
        </pc:spChg>
        <pc:spChg chg="mod">
          <ac:chgData name="Park, Young" userId="057fe65c-383f-48d1-a273-5f633c73dfb0" providerId="ADAL" clId="{19BAC05B-A290-4A01-A4CC-C642DFA0BC91}" dt="2021-08-26T19:04:51.334" v="3142" actId="1035"/>
          <ac:spMkLst>
            <pc:docMk/>
            <pc:sldMk cId="4239723626" sldId="352"/>
            <ac:spMk id="40" creationId="{BBB0E1D9-1CD0-4716-9216-876A0BE3C828}"/>
          </ac:spMkLst>
        </pc:spChg>
        <pc:spChg chg="mod">
          <ac:chgData name="Park, Young" userId="057fe65c-383f-48d1-a273-5f633c73dfb0" providerId="ADAL" clId="{19BAC05B-A290-4A01-A4CC-C642DFA0BC91}" dt="2021-08-26T18:56:21.178" v="2904"/>
          <ac:spMkLst>
            <pc:docMk/>
            <pc:sldMk cId="4239723626" sldId="352"/>
            <ac:spMk id="42" creationId="{7969753A-7E82-4A49-9E15-933807BA7E62}"/>
          </ac:spMkLst>
        </pc:spChg>
        <pc:spChg chg="mod">
          <ac:chgData name="Park, Young" userId="057fe65c-383f-48d1-a273-5f633c73dfb0" providerId="ADAL" clId="{19BAC05B-A290-4A01-A4CC-C642DFA0BC91}" dt="2021-08-26T19:04:54.024" v="3144" actId="1035"/>
          <ac:spMkLst>
            <pc:docMk/>
            <pc:sldMk cId="4239723626" sldId="352"/>
            <ac:spMk id="43" creationId="{0EE1B16E-07DA-4EC5-80BC-BFB6E9FBDCAA}"/>
          </ac:spMkLst>
        </pc:spChg>
        <pc:spChg chg="mod">
          <ac:chgData name="Park, Young" userId="057fe65c-383f-48d1-a273-5f633c73dfb0" providerId="ADAL" clId="{19BAC05B-A290-4A01-A4CC-C642DFA0BC91}" dt="2021-08-26T18:56:21.178" v="2904"/>
          <ac:spMkLst>
            <pc:docMk/>
            <pc:sldMk cId="4239723626" sldId="352"/>
            <ac:spMk id="45" creationId="{B9CD7817-34A8-41B0-A78A-E37D9D81CC8B}"/>
          </ac:spMkLst>
        </pc:spChg>
        <pc:spChg chg="del">
          <ac:chgData name="Park, Young" userId="057fe65c-383f-48d1-a273-5f633c73dfb0" providerId="ADAL" clId="{19BAC05B-A290-4A01-A4CC-C642DFA0BC91}" dt="2021-08-26T18:56:06.467" v="2900" actId="478"/>
          <ac:spMkLst>
            <pc:docMk/>
            <pc:sldMk cId="4239723626" sldId="352"/>
            <ac:spMk id="46" creationId="{2C909FC7-11AD-4594-8FE2-A57C71655980}"/>
          </ac:spMkLst>
        </pc:spChg>
        <pc:spChg chg="del">
          <ac:chgData name="Park, Young" userId="057fe65c-383f-48d1-a273-5f633c73dfb0" providerId="ADAL" clId="{19BAC05B-A290-4A01-A4CC-C642DFA0BC91}" dt="2021-08-26T18:56:05.321" v="2899" actId="478"/>
          <ac:spMkLst>
            <pc:docMk/>
            <pc:sldMk cId="4239723626" sldId="352"/>
            <ac:spMk id="55" creationId="{49112F9C-C380-4B5C-882C-2CAA83D7B12D}"/>
          </ac:spMkLst>
        </pc:spChg>
        <pc:spChg chg="del">
          <ac:chgData name="Park, Young" userId="057fe65c-383f-48d1-a273-5f633c73dfb0" providerId="ADAL" clId="{19BAC05B-A290-4A01-A4CC-C642DFA0BC91}" dt="2021-08-26T18:56:07.299" v="2901" actId="478"/>
          <ac:spMkLst>
            <pc:docMk/>
            <pc:sldMk cId="4239723626" sldId="352"/>
            <ac:spMk id="56" creationId="{0C4942F6-A71A-4995-9C5C-241AB6F58A6C}"/>
          </ac:spMkLst>
        </pc:spChg>
        <pc:spChg chg="mod">
          <ac:chgData name="Park, Young" userId="057fe65c-383f-48d1-a273-5f633c73dfb0" providerId="ADAL" clId="{19BAC05B-A290-4A01-A4CC-C642DFA0BC91}" dt="2021-08-26T19:04:55.862" v="3146" actId="1035"/>
          <ac:spMkLst>
            <pc:docMk/>
            <pc:sldMk cId="4239723626" sldId="352"/>
            <ac:spMk id="57" creationId="{BFFD0197-3774-488C-85D8-272E42BF6404}"/>
          </ac:spMkLst>
        </pc:spChg>
        <pc:spChg chg="del">
          <ac:chgData name="Park, Young" userId="057fe65c-383f-48d1-a273-5f633c73dfb0" providerId="ADAL" clId="{19BAC05B-A290-4A01-A4CC-C642DFA0BC91}" dt="2021-08-26T18:56:11.842" v="2902" actId="478"/>
          <ac:spMkLst>
            <pc:docMk/>
            <pc:sldMk cId="4239723626" sldId="352"/>
            <ac:spMk id="58" creationId="{CB23A2BD-2DC6-4B86-A5B4-6F59CA1999A8}"/>
          </ac:spMkLst>
        </pc:spChg>
        <pc:spChg chg="del">
          <ac:chgData name="Park, Young" userId="057fe65c-383f-48d1-a273-5f633c73dfb0" providerId="ADAL" clId="{19BAC05B-A290-4A01-A4CC-C642DFA0BC91}" dt="2021-08-26T18:56:11.842" v="2902" actId="478"/>
          <ac:spMkLst>
            <pc:docMk/>
            <pc:sldMk cId="4239723626" sldId="352"/>
            <ac:spMk id="59" creationId="{C3FD0D0F-2317-4548-BDE2-D20F1FDED7C7}"/>
          </ac:spMkLst>
        </pc:spChg>
        <pc:spChg chg="del">
          <ac:chgData name="Park, Young" userId="057fe65c-383f-48d1-a273-5f633c73dfb0" providerId="ADAL" clId="{19BAC05B-A290-4A01-A4CC-C642DFA0BC91}" dt="2021-08-26T18:56:11.842" v="2902" actId="478"/>
          <ac:spMkLst>
            <pc:docMk/>
            <pc:sldMk cId="4239723626" sldId="352"/>
            <ac:spMk id="60" creationId="{1F3E3329-1295-4A51-95B8-822104F2237A}"/>
          </ac:spMkLst>
        </pc:spChg>
        <pc:spChg chg="del">
          <ac:chgData name="Park, Young" userId="057fe65c-383f-48d1-a273-5f633c73dfb0" providerId="ADAL" clId="{19BAC05B-A290-4A01-A4CC-C642DFA0BC91}" dt="2021-08-26T18:56:11.842" v="2902" actId="478"/>
          <ac:spMkLst>
            <pc:docMk/>
            <pc:sldMk cId="4239723626" sldId="352"/>
            <ac:spMk id="61" creationId="{54241EE5-BFCD-494E-9434-AC979688C79F}"/>
          </ac:spMkLst>
        </pc:spChg>
        <pc:spChg chg="del">
          <ac:chgData name="Park, Young" userId="057fe65c-383f-48d1-a273-5f633c73dfb0" providerId="ADAL" clId="{19BAC05B-A290-4A01-A4CC-C642DFA0BC91}" dt="2021-08-26T18:56:11.842" v="2902" actId="478"/>
          <ac:spMkLst>
            <pc:docMk/>
            <pc:sldMk cId="4239723626" sldId="352"/>
            <ac:spMk id="62" creationId="{F8EC14D5-EDAB-4394-9E0C-16D9AA15F204}"/>
          </ac:spMkLst>
        </pc:spChg>
        <pc:spChg chg="del">
          <ac:chgData name="Park, Young" userId="057fe65c-383f-48d1-a273-5f633c73dfb0" providerId="ADAL" clId="{19BAC05B-A290-4A01-A4CC-C642DFA0BC91}" dt="2021-08-26T18:56:11.842" v="2902" actId="478"/>
          <ac:spMkLst>
            <pc:docMk/>
            <pc:sldMk cId="4239723626" sldId="352"/>
            <ac:spMk id="63" creationId="{2A1795E7-0B43-4F52-A97D-5ADCF4F810C2}"/>
          </ac:spMkLst>
        </pc:spChg>
        <pc:spChg chg="del">
          <ac:chgData name="Park, Young" userId="057fe65c-383f-48d1-a273-5f633c73dfb0" providerId="ADAL" clId="{19BAC05B-A290-4A01-A4CC-C642DFA0BC91}" dt="2021-08-26T18:56:11.842" v="2902" actId="478"/>
          <ac:spMkLst>
            <pc:docMk/>
            <pc:sldMk cId="4239723626" sldId="352"/>
            <ac:spMk id="64" creationId="{EA1EE09C-23CF-4234-A69C-5F0EEAD0ED1C}"/>
          </ac:spMkLst>
        </pc:spChg>
        <pc:spChg chg="del">
          <ac:chgData name="Park, Young" userId="057fe65c-383f-48d1-a273-5f633c73dfb0" providerId="ADAL" clId="{19BAC05B-A290-4A01-A4CC-C642DFA0BC91}" dt="2021-08-26T18:56:11.842" v="2902" actId="478"/>
          <ac:spMkLst>
            <pc:docMk/>
            <pc:sldMk cId="4239723626" sldId="352"/>
            <ac:spMk id="65" creationId="{9DA69598-BF24-42D8-BEA5-29501E1DC3F9}"/>
          </ac:spMkLst>
        </pc:spChg>
        <pc:spChg chg="add mod">
          <ac:chgData name="Park, Young" userId="057fe65c-383f-48d1-a273-5f633c73dfb0" providerId="ADAL" clId="{19BAC05B-A290-4A01-A4CC-C642DFA0BC91}" dt="2021-08-26T18:57:40.079" v="2928" actId="6549"/>
          <ac:spMkLst>
            <pc:docMk/>
            <pc:sldMk cId="4239723626" sldId="352"/>
            <ac:spMk id="66" creationId="{DCDE12C3-49C3-4459-8566-5ADEDE414196}"/>
          </ac:spMkLst>
        </pc:spChg>
        <pc:spChg chg="del">
          <ac:chgData name="Park, Young" userId="057fe65c-383f-48d1-a273-5f633c73dfb0" providerId="ADAL" clId="{19BAC05B-A290-4A01-A4CC-C642DFA0BC91}" dt="2021-08-26T18:56:11.842" v="2902" actId="478"/>
          <ac:spMkLst>
            <pc:docMk/>
            <pc:sldMk cId="4239723626" sldId="352"/>
            <ac:spMk id="67" creationId="{A4CD69C6-B6FE-41B0-AE81-E35020C8D678}"/>
          </ac:spMkLst>
        </pc:spChg>
        <pc:spChg chg="del">
          <ac:chgData name="Park, Young" userId="057fe65c-383f-48d1-a273-5f633c73dfb0" providerId="ADAL" clId="{19BAC05B-A290-4A01-A4CC-C642DFA0BC91}" dt="2021-08-26T18:56:11.842" v="2902" actId="478"/>
          <ac:spMkLst>
            <pc:docMk/>
            <pc:sldMk cId="4239723626" sldId="352"/>
            <ac:spMk id="68" creationId="{2A6FFE9C-4209-4E2D-9067-F2689152C7A6}"/>
          </ac:spMkLst>
        </pc:spChg>
        <pc:spChg chg="del">
          <ac:chgData name="Park, Young" userId="057fe65c-383f-48d1-a273-5f633c73dfb0" providerId="ADAL" clId="{19BAC05B-A290-4A01-A4CC-C642DFA0BC91}" dt="2021-08-26T18:56:11.842" v="2902" actId="478"/>
          <ac:spMkLst>
            <pc:docMk/>
            <pc:sldMk cId="4239723626" sldId="352"/>
            <ac:spMk id="69" creationId="{8F654C77-AEFD-43F0-B2F1-96084E6DC483}"/>
          </ac:spMkLst>
        </pc:spChg>
        <pc:spChg chg="del">
          <ac:chgData name="Park, Young" userId="057fe65c-383f-48d1-a273-5f633c73dfb0" providerId="ADAL" clId="{19BAC05B-A290-4A01-A4CC-C642DFA0BC91}" dt="2021-08-26T18:56:13.883" v="2903" actId="478"/>
          <ac:spMkLst>
            <pc:docMk/>
            <pc:sldMk cId="4239723626" sldId="352"/>
            <ac:spMk id="70" creationId="{BE19A3A3-C3B0-445E-8239-D26F4B99630D}"/>
          </ac:spMkLst>
        </pc:spChg>
        <pc:spChg chg="del">
          <ac:chgData name="Park, Young" userId="057fe65c-383f-48d1-a273-5f633c73dfb0" providerId="ADAL" clId="{19BAC05B-A290-4A01-A4CC-C642DFA0BC91}" dt="2021-08-26T18:56:04.603" v="2898" actId="478"/>
          <ac:spMkLst>
            <pc:docMk/>
            <pc:sldMk cId="4239723626" sldId="352"/>
            <ac:spMk id="75" creationId="{9CE48DF8-47D6-4148-BD52-A06B0AF358EC}"/>
          </ac:spMkLst>
        </pc:spChg>
        <pc:spChg chg="add mod">
          <ac:chgData name="Park, Young" userId="057fe65c-383f-48d1-a273-5f633c73dfb0" providerId="ADAL" clId="{19BAC05B-A290-4A01-A4CC-C642DFA0BC91}" dt="2021-08-26T18:57:42.811" v="2930" actId="20577"/>
          <ac:spMkLst>
            <pc:docMk/>
            <pc:sldMk cId="4239723626" sldId="352"/>
            <ac:spMk id="76" creationId="{377EA9CC-F1D3-4646-BE72-CD2F5635DFB5}"/>
          </ac:spMkLst>
        </pc:spChg>
        <pc:spChg chg="add mod">
          <ac:chgData name="Park, Young" userId="057fe65c-383f-48d1-a273-5f633c73dfb0" providerId="ADAL" clId="{19BAC05B-A290-4A01-A4CC-C642DFA0BC91}" dt="2021-08-26T18:57:45.457" v="2932" actId="20577"/>
          <ac:spMkLst>
            <pc:docMk/>
            <pc:sldMk cId="4239723626" sldId="352"/>
            <ac:spMk id="77" creationId="{C2948EF8-32F4-439C-8A4B-9B0EEFD54206}"/>
          </ac:spMkLst>
        </pc:spChg>
        <pc:spChg chg="add mod">
          <ac:chgData name="Park, Young" userId="057fe65c-383f-48d1-a273-5f633c73dfb0" providerId="ADAL" clId="{19BAC05B-A290-4A01-A4CC-C642DFA0BC91}" dt="2021-08-26T18:57:47.651" v="2934" actId="20577"/>
          <ac:spMkLst>
            <pc:docMk/>
            <pc:sldMk cId="4239723626" sldId="352"/>
            <ac:spMk id="78" creationId="{2AF9BD4F-F1E3-4625-B48D-2588FD547588}"/>
          </ac:spMkLst>
        </pc:spChg>
        <pc:spChg chg="del mod">
          <ac:chgData name="Park, Young" userId="057fe65c-383f-48d1-a273-5f633c73dfb0" providerId="ADAL" clId="{19BAC05B-A290-4A01-A4CC-C642DFA0BC91}" dt="2021-08-26T18:57:50.813" v="2935" actId="478"/>
          <ac:spMkLst>
            <pc:docMk/>
            <pc:sldMk cId="4239723626" sldId="352"/>
            <ac:spMk id="81" creationId="{933BE60C-641B-4F89-93B7-02B7DA496A5E}"/>
          </ac:spMkLst>
        </pc:spChg>
        <pc:spChg chg="del mod">
          <ac:chgData name="Park, Young" userId="057fe65c-383f-48d1-a273-5f633c73dfb0" providerId="ADAL" clId="{19BAC05B-A290-4A01-A4CC-C642DFA0BC91}" dt="2021-08-26T18:57:50.813" v="2935" actId="478"/>
          <ac:spMkLst>
            <pc:docMk/>
            <pc:sldMk cId="4239723626" sldId="352"/>
            <ac:spMk id="82" creationId="{D8B4AFE4-4A29-439B-AA75-69901C053496}"/>
          </ac:spMkLst>
        </pc:spChg>
        <pc:spChg chg="del mod">
          <ac:chgData name="Park, Young" userId="057fe65c-383f-48d1-a273-5f633c73dfb0" providerId="ADAL" clId="{19BAC05B-A290-4A01-A4CC-C642DFA0BC91}" dt="2021-08-26T18:57:50.813" v="2935" actId="478"/>
          <ac:spMkLst>
            <pc:docMk/>
            <pc:sldMk cId="4239723626" sldId="352"/>
            <ac:spMk id="83" creationId="{3C5E1943-9A25-476D-8AD3-7F063631F09E}"/>
          </ac:spMkLst>
        </pc:spChg>
        <pc:spChg chg="del mod">
          <ac:chgData name="Park, Young" userId="057fe65c-383f-48d1-a273-5f633c73dfb0" providerId="ADAL" clId="{19BAC05B-A290-4A01-A4CC-C642DFA0BC91}" dt="2021-08-26T18:57:50.813" v="2935" actId="478"/>
          <ac:spMkLst>
            <pc:docMk/>
            <pc:sldMk cId="4239723626" sldId="352"/>
            <ac:spMk id="84" creationId="{900E0FE1-BA21-45D7-81B9-8CEB433030D4}"/>
          </ac:spMkLst>
        </pc:spChg>
        <pc:grpChg chg="add mod">
          <ac:chgData name="Park, Young" userId="057fe65c-383f-48d1-a273-5f633c73dfb0" providerId="ADAL" clId="{19BAC05B-A290-4A01-A4CC-C642DFA0BC91}" dt="2021-08-26T18:56:21.178" v="2904"/>
          <ac:grpSpMkLst>
            <pc:docMk/>
            <pc:sldMk cId="4239723626" sldId="352"/>
            <ac:grpSpMk id="35" creationId="{FA2BF4C7-C7E0-4E17-B6D1-B8EBBAD8E61C}"/>
          </ac:grpSpMkLst>
        </pc:grpChg>
        <pc:grpChg chg="add mod">
          <ac:chgData name="Park, Young" userId="057fe65c-383f-48d1-a273-5f633c73dfb0" providerId="ADAL" clId="{19BAC05B-A290-4A01-A4CC-C642DFA0BC91}" dt="2021-08-26T18:56:21.178" v="2904"/>
          <ac:grpSpMkLst>
            <pc:docMk/>
            <pc:sldMk cId="4239723626" sldId="352"/>
            <ac:grpSpMk id="38" creationId="{0C2305BB-326E-4B71-97D8-31956006B713}"/>
          </ac:grpSpMkLst>
        </pc:grpChg>
        <pc:grpChg chg="add mod">
          <ac:chgData name="Park, Young" userId="057fe65c-383f-48d1-a273-5f633c73dfb0" providerId="ADAL" clId="{19BAC05B-A290-4A01-A4CC-C642DFA0BC91}" dt="2021-08-26T18:56:21.178" v="2904"/>
          <ac:grpSpMkLst>
            <pc:docMk/>
            <pc:sldMk cId="4239723626" sldId="352"/>
            <ac:grpSpMk id="41" creationId="{76744DB2-3C78-45D9-9CAE-5EACA603658A}"/>
          </ac:grpSpMkLst>
        </pc:grpChg>
        <pc:grpChg chg="add mod">
          <ac:chgData name="Park, Young" userId="057fe65c-383f-48d1-a273-5f633c73dfb0" providerId="ADAL" clId="{19BAC05B-A290-4A01-A4CC-C642DFA0BC91}" dt="2021-08-26T18:56:21.178" v="2904"/>
          <ac:grpSpMkLst>
            <pc:docMk/>
            <pc:sldMk cId="4239723626" sldId="352"/>
            <ac:grpSpMk id="44" creationId="{F7FFE0B0-B859-4222-90F9-F339F607F86A}"/>
          </ac:grpSpMkLst>
        </pc:grpChg>
      </pc:sldChg>
      <pc:sldChg chg="addSp delSp modSp add mod">
        <pc:chgData name="Park, Young" userId="057fe65c-383f-48d1-a273-5f633c73dfb0" providerId="ADAL" clId="{19BAC05B-A290-4A01-A4CC-C642DFA0BC91}" dt="2021-08-26T19:27:41.084" v="3247" actId="20577"/>
        <pc:sldMkLst>
          <pc:docMk/>
          <pc:sldMk cId="2079855132" sldId="353"/>
        </pc:sldMkLst>
        <pc:spChg chg="mod">
          <ac:chgData name="Park, Young" userId="057fe65c-383f-48d1-a273-5f633c73dfb0" providerId="ADAL" clId="{19BAC05B-A290-4A01-A4CC-C642DFA0BC91}" dt="2021-08-26T19:27:41.084" v="3247" actId="20577"/>
          <ac:spMkLst>
            <pc:docMk/>
            <pc:sldMk cId="2079855132" sldId="353"/>
            <ac:spMk id="3" creationId="{60EA6DC4-42B2-4C8E-BA73-9C28EECCE886}"/>
          </ac:spMkLst>
        </pc:spChg>
        <pc:spChg chg="add mod">
          <ac:chgData name="Park, Young" userId="057fe65c-383f-48d1-a273-5f633c73dfb0" providerId="ADAL" clId="{19BAC05B-A290-4A01-A4CC-C642DFA0BC91}" dt="2021-08-26T19:24:24.370" v="3199" actId="114"/>
          <ac:spMkLst>
            <pc:docMk/>
            <pc:sldMk cId="2079855132" sldId="353"/>
            <ac:spMk id="32" creationId="{B82A852C-83A9-4AAE-ADF3-610489719A86}"/>
          </ac:spMkLst>
        </pc:spChg>
        <pc:spChg chg="add mod">
          <ac:chgData name="Park, Young" userId="057fe65c-383f-48d1-a273-5f633c73dfb0" providerId="ADAL" clId="{19BAC05B-A290-4A01-A4CC-C642DFA0BC91}" dt="2021-08-26T19:24:34.115" v="3200" actId="114"/>
          <ac:spMkLst>
            <pc:docMk/>
            <pc:sldMk cId="2079855132" sldId="353"/>
            <ac:spMk id="34" creationId="{06D63B5A-B6C0-49B3-AE52-4F7CF122C1F1}"/>
          </ac:spMkLst>
        </pc:spChg>
        <pc:spChg chg="add mod">
          <ac:chgData name="Park, Young" userId="057fe65c-383f-48d1-a273-5f633c73dfb0" providerId="ADAL" clId="{19BAC05B-A290-4A01-A4CC-C642DFA0BC91}" dt="2021-08-26T19:25:12.146" v="3225" actId="114"/>
          <ac:spMkLst>
            <pc:docMk/>
            <pc:sldMk cId="2079855132" sldId="353"/>
            <ac:spMk id="46" creationId="{696930DE-D284-4F81-A41A-99579C3E5898}"/>
          </ac:spMkLst>
        </pc:spChg>
        <pc:spChg chg="del">
          <ac:chgData name="Park, Young" userId="057fe65c-383f-48d1-a273-5f633c73dfb0" providerId="ADAL" clId="{19BAC05B-A290-4A01-A4CC-C642DFA0BC91}" dt="2021-08-26T19:19:13.090" v="3150" actId="478"/>
          <ac:spMkLst>
            <pc:docMk/>
            <pc:sldMk cId="2079855132" sldId="353"/>
            <ac:spMk id="47" creationId="{6354FE3F-DC5B-4F95-B3D1-6F430C212C07}"/>
          </ac:spMkLst>
        </pc:spChg>
        <pc:spChg chg="del">
          <ac:chgData name="Park, Young" userId="057fe65c-383f-48d1-a273-5f633c73dfb0" providerId="ADAL" clId="{19BAC05B-A290-4A01-A4CC-C642DFA0BC91}" dt="2021-08-26T19:19:13.090" v="3150" actId="478"/>
          <ac:spMkLst>
            <pc:docMk/>
            <pc:sldMk cId="2079855132" sldId="353"/>
            <ac:spMk id="48" creationId="{2C70417B-B9B4-4281-8C03-FF8FC52CE3D8}"/>
          </ac:spMkLst>
        </pc:spChg>
        <pc:spChg chg="del">
          <ac:chgData name="Park, Young" userId="057fe65c-383f-48d1-a273-5f633c73dfb0" providerId="ADAL" clId="{19BAC05B-A290-4A01-A4CC-C642DFA0BC91}" dt="2021-08-26T19:19:13.090" v="3150" actId="478"/>
          <ac:spMkLst>
            <pc:docMk/>
            <pc:sldMk cId="2079855132" sldId="353"/>
            <ac:spMk id="49" creationId="{801C6154-C052-4448-AF9B-45D3808EE58A}"/>
          </ac:spMkLst>
        </pc:spChg>
        <pc:spChg chg="del">
          <ac:chgData name="Park, Young" userId="057fe65c-383f-48d1-a273-5f633c73dfb0" providerId="ADAL" clId="{19BAC05B-A290-4A01-A4CC-C642DFA0BC91}" dt="2021-08-26T19:19:13.090" v="3150" actId="478"/>
          <ac:spMkLst>
            <pc:docMk/>
            <pc:sldMk cId="2079855132" sldId="353"/>
            <ac:spMk id="50" creationId="{9107785C-3138-4E8A-83E2-877FC6752F2B}"/>
          </ac:spMkLst>
        </pc:spChg>
        <pc:spChg chg="del">
          <ac:chgData name="Park, Young" userId="057fe65c-383f-48d1-a273-5f633c73dfb0" providerId="ADAL" clId="{19BAC05B-A290-4A01-A4CC-C642DFA0BC91}" dt="2021-08-26T19:19:13.090" v="3150" actId="478"/>
          <ac:spMkLst>
            <pc:docMk/>
            <pc:sldMk cId="2079855132" sldId="353"/>
            <ac:spMk id="51" creationId="{85A73002-80E1-4928-B08A-F66FC17A1872}"/>
          </ac:spMkLst>
        </pc:spChg>
        <pc:spChg chg="del">
          <ac:chgData name="Park, Young" userId="057fe65c-383f-48d1-a273-5f633c73dfb0" providerId="ADAL" clId="{19BAC05B-A290-4A01-A4CC-C642DFA0BC91}" dt="2021-08-26T19:19:13.090" v="3150" actId="478"/>
          <ac:spMkLst>
            <pc:docMk/>
            <pc:sldMk cId="2079855132" sldId="353"/>
            <ac:spMk id="52" creationId="{C2934F0F-7881-40AF-87A5-DF258111A4F3}"/>
          </ac:spMkLst>
        </pc:spChg>
        <pc:spChg chg="del">
          <ac:chgData name="Park, Young" userId="057fe65c-383f-48d1-a273-5f633c73dfb0" providerId="ADAL" clId="{19BAC05B-A290-4A01-A4CC-C642DFA0BC91}" dt="2021-08-26T19:19:13.090" v="3150" actId="478"/>
          <ac:spMkLst>
            <pc:docMk/>
            <pc:sldMk cId="2079855132" sldId="353"/>
            <ac:spMk id="53" creationId="{F4D77E91-4BBE-4C92-9B6F-2F97EF6095B8}"/>
          </ac:spMkLst>
        </pc:spChg>
        <pc:spChg chg="del">
          <ac:chgData name="Park, Young" userId="057fe65c-383f-48d1-a273-5f633c73dfb0" providerId="ADAL" clId="{19BAC05B-A290-4A01-A4CC-C642DFA0BC91}" dt="2021-08-26T19:19:13.090" v="3150" actId="478"/>
          <ac:spMkLst>
            <pc:docMk/>
            <pc:sldMk cId="2079855132" sldId="353"/>
            <ac:spMk id="54" creationId="{99658B8B-47D4-4495-B34A-25779017FD7E}"/>
          </ac:spMkLst>
        </pc:spChg>
        <pc:spChg chg="del">
          <ac:chgData name="Park, Young" userId="057fe65c-383f-48d1-a273-5f633c73dfb0" providerId="ADAL" clId="{19BAC05B-A290-4A01-A4CC-C642DFA0BC91}" dt="2021-08-26T19:19:13.090" v="3150" actId="478"/>
          <ac:spMkLst>
            <pc:docMk/>
            <pc:sldMk cId="2079855132" sldId="353"/>
            <ac:spMk id="66" creationId="{DCDE12C3-49C3-4459-8566-5ADEDE414196}"/>
          </ac:spMkLst>
        </pc:spChg>
        <pc:spChg chg="del">
          <ac:chgData name="Park, Young" userId="057fe65c-383f-48d1-a273-5f633c73dfb0" providerId="ADAL" clId="{19BAC05B-A290-4A01-A4CC-C642DFA0BC91}" dt="2021-08-26T19:19:13.090" v="3150" actId="478"/>
          <ac:spMkLst>
            <pc:docMk/>
            <pc:sldMk cId="2079855132" sldId="353"/>
            <ac:spMk id="71" creationId="{3BF0B7EA-CA4B-4F74-85AD-C44678CCA45A}"/>
          </ac:spMkLst>
        </pc:spChg>
        <pc:spChg chg="del">
          <ac:chgData name="Park, Young" userId="057fe65c-383f-48d1-a273-5f633c73dfb0" providerId="ADAL" clId="{19BAC05B-A290-4A01-A4CC-C642DFA0BC91}" dt="2021-08-26T19:19:13.090" v="3150" actId="478"/>
          <ac:spMkLst>
            <pc:docMk/>
            <pc:sldMk cId="2079855132" sldId="353"/>
            <ac:spMk id="72" creationId="{DDB0F786-390F-41BB-8444-7093833F6AA5}"/>
          </ac:spMkLst>
        </pc:spChg>
        <pc:spChg chg="del">
          <ac:chgData name="Park, Young" userId="057fe65c-383f-48d1-a273-5f633c73dfb0" providerId="ADAL" clId="{19BAC05B-A290-4A01-A4CC-C642DFA0BC91}" dt="2021-08-26T19:19:13.090" v="3150" actId="478"/>
          <ac:spMkLst>
            <pc:docMk/>
            <pc:sldMk cId="2079855132" sldId="353"/>
            <ac:spMk id="73" creationId="{C4F68D10-016C-4F62-8EEE-A1A8516C9D8D}"/>
          </ac:spMkLst>
        </pc:spChg>
        <pc:spChg chg="del">
          <ac:chgData name="Park, Young" userId="057fe65c-383f-48d1-a273-5f633c73dfb0" providerId="ADAL" clId="{19BAC05B-A290-4A01-A4CC-C642DFA0BC91}" dt="2021-08-26T19:19:13.090" v="3150" actId="478"/>
          <ac:spMkLst>
            <pc:docMk/>
            <pc:sldMk cId="2079855132" sldId="353"/>
            <ac:spMk id="74" creationId="{9105146C-CD9F-42F2-8AD0-9B83879B1CB0}"/>
          </ac:spMkLst>
        </pc:spChg>
        <pc:spChg chg="del">
          <ac:chgData name="Park, Young" userId="057fe65c-383f-48d1-a273-5f633c73dfb0" providerId="ADAL" clId="{19BAC05B-A290-4A01-A4CC-C642DFA0BC91}" dt="2021-08-26T19:19:13.090" v="3150" actId="478"/>
          <ac:spMkLst>
            <pc:docMk/>
            <pc:sldMk cId="2079855132" sldId="353"/>
            <ac:spMk id="76" creationId="{377EA9CC-F1D3-4646-BE72-CD2F5635DFB5}"/>
          </ac:spMkLst>
        </pc:spChg>
        <pc:spChg chg="del">
          <ac:chgData name="Park, Young" userId="057fe65c-383f-48d1-a273-5f633c73dfb0" providerId="ADAL" clId="{19BAC05B-A290-4A01-A4CC-C642DFA0BC91}" dt="2021-08-26T19:19:13.090" v="3150" actId="478"/>
          <ac:spMkLst>
            <pc:docMk/>
            <pc:sldMk cId="2079855132" sldId="353"/>
            <ac:spMk id="77" creationId="{C2948EF8-32F4-439C-8A4B-9B0EEFD54206}"/>
          </ac:spMkLst>
        </pc:spChg>
        <pc:spChg chg="del">
          <ac:chgData name="Park, Young" userId="057fe65c-383f-48d1-a273-5f633c73dfb0" providerId="ADAL" clId="{19BAC05B-A290-4A01-A4CC-C642DFA0BC91}" dt="2021-08-26T19:19:13.090" v="3150" actId="478"/>
          <ac:spMkLst>
            <pc:docMk/>
            <pc:sldMk cId="2079855132" sldId="353"/>
            <ac:spMk id="78" creationId="{2AF9BD4F-F1E3-4625-B48D-2588FD547588}"/>
          </ac:spMkLst>
        </pc:spChg>
        <pc:grpChg chg="del">
          <ac:chgData name="Park, Young" userId="057fe65c-383f-48d1-a273-5f633c73dfb0" providerId="ADAL" clId="{19BAC05B-A290-4A01-A4CC-C642DFA0BC91}" dt="2021-08-26T19:19:13.090" v="3150" actId="478"/>
          <ac:grpSpMkLst>
            <pc:docMk/>
            <pc:sldMk cId="2079855132" sldId="353"/>
            <ac:grpSpMk id="35" creationId="{FA2BF4C7-C7E0-4E17-B6D1-B8EBBAD8E61C}"/>
          </ac:grpSpMkLst>
        </pc:grpChg>
        <pc:grpChg chg="del">
          <ac:chgData name="Park, Young" userId="057fe65c-383f-48d1-a273-5f633c73dfb0" providerId="ADAL" clId="{19BAC05B-A290-4A01-A4CC-C642DFA0BC91}" dt="2021-08-26T19:19:13.090" v="3150" actId="478"/>
          <ac:grpSpMkLst>
            <pc:docMk/>
            <pc:sldMk cId="2079855132" sldId="353"/>
            <ac:grpSpMk id="38" creationId="{0C2305BB-326E-4B71-97D8-31956006B713}"/>
          </ac:grpSpMkLst>
        </pc:grpChg>
        <pc:grpChg chg="del">
          <ac:chgData name="Park, Young" userId="057fe65c-383f-48d1-a273-5f633c73dfb0" providerId="ADAL" clId="{19BAC05B-A290-4A01-A4CC-C642DFA0BC91}" dt="2021-08-26T19:19:13.090" v="3150" actId="478"/>
          <ac:grpSpMkLst>
            <pc:docMk/>
            <pc:sldMk cId="2079855132" sldId="353"/>
            <ac:grpSpMk id="41" creationId="{76744DB2-3C78-45D9-9CAE-5EACA603658A}"/>
          </ac:grpSpMkLst>
        </pc:grpChg>
        <pc:grpChg chg="del">
          <ac:chgData name="Park, Young" userId="057fe65c-383f-48d1-a273-5f633c73dfb0" providerId="ADAL" clId="{19BAC05B-A290-4A01-A4CC-C642DFA0BC91}" dt="2021-08-26T19:19:13.090" v="3150" actId="478"/>
          <ac:grpSpMkLst>
            <pc:docMk/>
            <pc:sldMk cId="2079855132" sldId="353"/>
            <ac:grpSpMk id="44" creationId="{F7FFE0B0-B859-4222-90F9-F339F607F86A}"/>
          </ac:grpSpMkLst>
        </pc:grpChg>
        <pc:picChg chg="add mod">
          <ac:chgData name="Park, Young" userId="057fe65c-383f-48d1-a273-5f633c73dfb0" providerId="ADAL" clId="{19BAC05B-A290-4A01-A4CC-C642DFA0BC91}" dt="2021-08-26T19:19:53.448" v="3163"/>
          <ac:picMkLst>
            <pc:docMk/>
            <pc:sldMk cId="2079855132" sldId="353"/>
            <ac:picMk id="31" creationId="{9FE72F0F-7AEE-4292-A0DC-9AE942F30692}"/>
          </ac:picMkLst>
        </pc:picChg>
        <pc:picChg chg="add mod">
          <ac:chgData name="Park, Young" userId="057fe65c-383f-48d1-a273-5f633c73dfb0" providerId="ADAL" clId="{19BAC05B-A290-4A01-A4CC-C642DFA0BC91}" dt="2021-08-26T19:23:38.888" v="3175" actId="1076"/>
          <ac:picMkLst>
            <pc:docMk/>
            <pc:sldMk cId="2079855132" sldId="353"/>
            <ac:picMk id="33" creationId="{6BD20933-B5DE-4560-805F-FFC5158F1D76}"/>
          </ac:picMkLst>
        </pc:picChg>
        <pc:picChg chg="add mod">
          <ac:chgData name="Park, Young" userId="057fe65c-383f-48d1-a273-5f633c73dfb0" providerId="ADAL" clId="{19BAC05B-A290-4A01-A4CC-C642DFA0BC91}" dt="2021-08-26T19:23:45.144" v="3177" actId="1076"/>
          <ac:picMkLst>
            <pc:docMk/>
            <pc:sldMk cId="2079855132" sldId="353"/>
            <ac:picMk id="4098" creationId="{FFBF6446-5C05-4C19-9F28-3166E51772F7}"/>
          </ac:picMkLst>
        </pc:picChg>
        <pc:picChg chg="add mod">
          <ac:chgData name="Park, Young" userId="057fe65c-383f-48d1-a273-5f633c73dfb0" providerId="ADAL" clId="{19BAC05B-A290-4A01-A4CC-C642DFA0BC91}" dt="2021-08-26T19:26:59.409" v="3235" actId="1076"/>
          <ac:picMkLst>
            <pc:docMk/>
            <pc:sldMk cId="2079855132" sldId="353"/>
            <ac:picMk id="4100" creationId="{BB767F37-421B-4000-99D2-5D8E6D2A7D09}"/>
          </ac:picMkLst>
        </pc:picChg>
        <pc:picChg chg="add mod">
          <ac:chgData name="Park, Young" userId="057fe65c-383f-48d1-a273-5f633c73dfb0" providerId="ADAL" clId="{19BAC05B-A290-4A01-A4CC-C642DFA0BC91}" dt="2021-08-26T19:27:05.880" v="3238" actId="14100"/>
          <ac:picMkLst>
            <pc:docMk/>
            <pc:sldMk cId="2079855132" sldId="353"/>
            <ac:picMk id="4102" creationId="{C1E9AC26-7200-49FB-B5A9-EF7B94F58D1D}"/>
          </ac:picMkLst>
        </pc:picChg>
      </pc:sldChg>
      <pc:sldChg chg="addSp delSp modSp add mod ord">
        <pc:chgData name="Park, Young" userId="057fe65c-383f-48d1-a273-5f633c73dfb0" providerId="ADAL" clId="{19BAC05B-A290-4A01-A4CC-C642DFA0BC91}" dt="2021-09-11T08:26:51.662" v="7579" actId="20577"/>
        <pc:sldMkLst>
          <pc:docMk/>
          <pc:sldMk cId="2114253381" sldId="354"/>
        </pc:sldMkLst>
        <pc:spChg chg="mod">
          <ac:chgData name="Park, Young" userId="057fe65c-383f-48d1-a273-5f633c73dfb0" providerId="ADAL" clId="{19BAC05B-A290-4A01-A4CC-C642DFA0BC91}" dt="2021-08-26T19:28:44.513" v="3273" actId="20577"/>
          <ac:spMkLst>
            <pc:docMk/>
            <pc:sldMk cId="2114253381" sldId="354"/>
            <ac:spMk id="3" creationId="{60EA6DC4-42B2-4C8E-BA73-9C28EECCE886}"/>
          </ac:spMkLst>
        </pc:spChg>
        <pc:spChg chg="add del mod">
          <ac:chgData name="Park, Young" userId="057fe65c-383f-48d1-a273-5f633c73dfb0" providerId="ADAL" clId="{19BAC05B-A290-4A01-A4CC-C642DFA0BC91}" dt="2021-08-26T19:51:49.538" v="3400" actId="478"/>
          <ac:spMkLst>
            <pc:docMk/>
            <pc:sldMk cId="2114253381" sldId="354"/>
            <ac:spMk id="11" creationId="{01B5A1CF-F47C-47D0-9DF6-E059F6AB2364}"/>
          </ac:spMkLst>
        </pc:spChg>
        <pc:spChg chg="add del mod">
          <ac:chgData name="Park, Young" userId="057fe65c-383f-48d1-a273-5f633c73dfb0" providerId="ADAL" clId="{19BAC05B-A290-4A01-A4CC-C642DFA0BC91}" dt="2021-08-26T19:51:49.538" v="3400" actId="478"/>
          <ac:spMkLst>
            <pc:docMk/>
            <pc:sldMk cId="2114253381" sldId="354"/>
            <ac:spMk id="12" creationId="{DA43EE9C-39E9-4BE8-B525-CFA561DB5118}"/>
          </ac:spMkLst>
        </pc:spChg>
        <pc:spChg chg="add mod">
          <ac:chgData name="Park, Young" userId="057fe65c-383f-48d1-a273-5f633c73dfb0" providerId="ADAL" clId="{19BAC05B-A290-4A01-A4CC-C642DFA0BC91}" dt="2021-08-26T20:06:41.180" v="3763" actId="1035"/>
          <ac:spMkLst>
            <pc:docMk/>
            <pc:sldMk cId="2114253381" sldId="354"/>
            <ac:spMk id="13" creationId="{87CCA499-0ABC-4B19-8BA7-402B97F80C18}"/>
          </ac:spMkLst>
        </pc:spChg>
        <pc:spChg chg="add mod">
          <ac:chgData name="Park, Young" userId="057fe65c-383f-48d1-a273-5f633c73dfb0" providerId="ADAL" clId="{19BAC05B-A290-4A01-A4CC-C642DFA0BC91}" dt="2021-08-26T20:04:37.081" v="3728" actId="1076"/>
          <ac:spMkLst>
            <pc:docMk/>
            <pc:sldMk cId="2114253381" sldId="354"/>
            <ac:spMk id="14" creationId="{3F6EA65C-CC82-47FA-B2A3-6C42E9592A29}"/>
          </ac:spMkLst>
        </pc:spChg>
        <pc:spChg chg="add del mod">
          <ac:chgData name="Park, Young" userId="057fe65c-383f-48d1-a273-5f633c73dfb0" providerId="ADAL" clId="{19BAC05B-A290-4A01-A4CC-C642DFA0BC91}" dt="2021-08-26T19:42:34.056" v="3293" actId="478"/>
          <ac:spMkLst>
            <pc:docMk/>
            <pc:sldMk cId="2114253381" sldId="354"/>
            <ac:spMk id="16" creationId="{6CAE05EA-4709-475C-8F81-E4B7F9240357}"/>
          </ac:spMkLst>
        </pc:spChg>
        <pc:spChg chg="add del mod">
          <ac:chgData name="Park, Young" userId="057fe65c-383f-48d1-a273-5f633c73dfb0" providerId="ADAL" clId="{19BAC05B-A290-4A01-A4CC-C642DFA0BC91}" dt="2021-08-26T19:42:34.056" v="3293" actId="478"/>
          <ac:spMkLst>
            <pc:docMk/>
            <pc:sldMk cId="2114253381" sldId="354"/>
            <ac:spMk id="17" creationId="{040AAD75-6718-4764-8F0D-B8C18DCC019F}"/>
          </ac:spMkLst>
        </pc:spChg>
        <pc:spChg chg="add mod">
          <ac:chgData name="Park, Young" userId="057fe65c-383f-48d1-a273-5f633c73dfb0" providerId="ADAL" clId="{19BAC05B-A290-4A01-A4CC-C642DFA0BC91}" dt="2021-08-26T20:04:37.081" v="3728" actId="1076"/>
          <ac:spMkLst>
            <pc:docMk/>
            <pc:sldMk cId="2114253381" sldId="354"/>
            <ac:spMk id="18" creationId="{0F6469DB-F17E-4FC5-8BB1-2D0EE25ACA77}"/>
          </ac:spMkLst>
        </pc:spChg>
        <pc:spChg chg="add mod">
          <ac:chgData name="Park, Young" userId="057fe65c-383f-48d1-a273-5f633c73dfb0" providerId="ADAL" clId="{19BAC05B-A290-4A01-A4CC-C642DFA0BC91}" dt="2021-08-26T20:04:37.081" v="3728" actId="1076"/>
          <ac:spMkLst>
            <pc:docMk/>
            <pc:sldMk cId="2114253381" sldId="354"/>
            <ac:spMk id="19" creationId="{D6D0A037-26D2-4662-AB40-076D94BDB6CD}"/>
          </ac:spMkLst>
        </pc:spChg>
        <pc:spChg chg="add del mod">
          <ac:chgData name="Park, Young" userId="057fe65c-383f-48d1-a273-5f633c73dfb0" providerId="ADAL" clId="{19BAC05B-A290-4A01-A4CC-C642DFA0BC91}" dt="2021-08-26T19:42:34.056" v="3293" actId="478"/>
          <ac:spMkLst>
            <pc:docMk/>
            <pc:sldMk cId="2114253381" sldId="354"/>
            <ac:spMk id="20" creationId="{4BE1A734-39CE-449B-855C-E8E5333FACF9}"/>
          </ac:spMkLst>
        </pc:spChg>
        <pc:spChg chg="add del mod">
          <ac:chgData name="Park, Young" userId="057fe65c-383f-48d1-a273-5f633c73dfb0" providerId="ADAL" clId="{19BAC05B-A290-4A01-A4CC-C642DFA0BC91}" dt="2021-08-26T19:42:34.056" v="3293" actId="478"/>
          <ac:spMkLst>
            <pc:docMk/>
            <pc:sldMk cId="2114253381" sldId="354"/>
            <ac:spMk id="21" creationId="{44E006E1-250D-4763-B196-36CFDBEF6F1A}"/>
          </ac:spMkLst>
        </pc:spChg>
        <pc:spChg chg="add mod">
          <ac:chgData name="Park, Young" userId="057fe65c-383f-48d1-a273-5f633c73dfb0" providerId="ADAL" clId="{19BAC05B-A290-4A01-A4CC-C642DFA0BC91}" dt="2021-08-26T20:06:47.576" v="3764" actId="14100"/>
          <ac:spMkLst>
            <pc:docMk/>
            <pc:sldMk cId="2114253381" sldId="354"/>
            <ac:spMk id="22" creationId="{8C85BF3D-91D4-4495-A667-1960B692C7BA}"/>
          </ac:spMkLst>
        </pc:spChg>
        <pc:spChg chg="add mod">
          <ac:chgData name="Park, Young" userId="057fe65c-383f-48d1-a273-5f633c73dfb0" providerId="ADAL" clId="{19BAC05B-A290-4A01-A4CC-C642DFA0BC91}" dt="2021-08-26T20:04:37.081" v="3728" actId="1076"/>
          <ac:spMkLst>
            <pc:docMk/>
            <pc:sldMk cId="2114253381" sldId="354"/>
            <ac:spMk id="23" creationId="{28DBB911-0826-442C-967B-6946C5FC46DF}"/>
          </ac:spMkLst>
        </pc:spChg>
        <pc:spChg chg="add mod">
          <ac:chgData name="Park, Young" userId="057fe65c-383f-48d1-a273-5f633c73dfb0" providerId="ADAL" clId="{19BAC05B-A290-4A01-A4CC-C642DFA0BC91}" dt="2021-08-26T20:04:37.081" v="3728" actId="1076"/>
          <ac:spMkLst>
            <pc:docMk/>
            <pc:sldMk cId="2114253381" sldId="354"/>
            <ac:spMk id="24" creationId="{1F720D4F-3503-41D3-95AF-D5A9605FF7C3}"/>
          </ac:spMkLst>
        </pc:spChg>
        <pc:spChg chg="add del mod">
          <ac:chgData name="Park, Young" userId="057fe65c-383f-48d1-a273-5f633c73dfb0" providerId="ADAL" clId="{19BAC05B-A290-4A01-A4CC-C642DFA0BC91}" dt="2021-08-26T19:51:38.312" v="3398" actId="478"/>
          <ac:spMkLst>
            <pc:docMk/>
            <pc:sldMk cId="2114253381" sldId="354"/>
            <ac:spMk id="25" creationId="{E5EA6A48-D695-4314-B5B4-431D476802D8}"/>
          </ac:spMkLst>
        </pc:spChg>
        <pc:spChg chg="add del mod">
          <ac:chgData name="Park, Young" userId="057fe65c-383f-48d1-a273-5f633c73dfb0" providerId="ADAL" clId="{19BAC05B-A290-4A01-A4CC-C642DFA0BC91}" dt="2021-08-26T19:46:06.809" v="3362" actId="478"/>
          <ac:spMkLst>
            <pc:docMk/>
            <pc:sldMk cId="2114253381" sldId="354"/>
            <ac:spMk id="26" creationId="{DA4015F2-5417-4878-9735-6725BCC2B53D}"/>
          </ac:spMkLst>
        </pc:spChg>
        <pc:spChg chg="add del mod">
          <ac:chgData name="Park, Young" userId="057fe65c-383f-48d1-a273-5f633c73dfb0" providerId="ADAL" clId="{19BAC05B-A290-4A01-A4CC-C642DFA0BC91}" dt="2021-08-26T19:49:47.887" v="3380" actId="478"/>
          <ac:spMkLst>
            <pc:docMk/>
            <pc:sldMk cId="2114253381" sldId="354"/>
            <ac:spMk id="27" creationId="{1FFDCD84-70C5-4BB2-B30D-5648EB8F4A6C}"/>
          </ac:spMkLst>
        </pc:spChg>
        <pc:spChg chg="add del mod">
          <ac:chgData name="Park, Young" userId="057fe65c-383f-48d1-a273-5f633c73dfb0" providerId="ADAL" clId="{19BAC05B-A290-4A01-A4CC-C642DFA0BC91}" dt="2021-08-26T19:49:40.408" v="3378" actId="478"/>
          <ac:spMkLst>
            <pc:docMk/>
            <pc:sldMk cId="2114253381" sldId="354"/>
            <ac:spMk id="28" creationId="{5339C281-3E8C-4D0A-BB94-7072298EE6E1}"/>
          </ac:spMkLst>
        </pc:spChg>
        <pc:spChg chg="add del mod">
          <ac:chgData name="Park, Young" userId="057fe65c-383f-48d1-a273-5f633c73dfb0" providerId="ADAL" clId="{19BAC05B-A290-4A01-A4CC-C642DFA0BC91}" dt="2021-08-26T19:51:02.346" v="3390" actId="478"/>
          <ac:spMkLst>
            <pc:docMk/>
            <pc:sldMk cId="2114253381" sldId="354"/>
            <ac:spMk id="29" creationId="{98C9E0DB-EF01-428E-943A-9B3D7901BDFB}"/>
          </ac:spMkLst>
        </pc:spChg>
        <pc:spChg chg="del">
          <ac:chgData name="Park, Young" userId="057fe65c-383f-48d1-a273-5f633c73dfb0" providerId="ADAL" clId="{19BAC05B-A290-4A01-A4CC-C642DFA0BC91}" dt="2021-08-26T19:28:55.793" v="3274" actId="478"/>
          <ac:spMkLst>
            <pc:docMk/>
            <pc:sldMk cId="2114253381" sldId="354"/>
            <ac:spMk id="32" creationId="{B82A852C-83A9-4AAE-ADF3-610489719A86}"/>
          </ac:spMkLst>
        </pc:spChg>
        <pc:spChg chg="del">
          <ac:chgData name="Park, Young" userId="057fe65c-383f-48d1-a273-5f633c73dfb0" providerId="ADAL" clId="{19BAC05B-A290-4A01-A4CC-C642DFA0BC91}" dt="2021-08-26T19:28:55.793" v="3274" actId="478"/>
          <ac:spMkLst>
            <pc:docMk/>
            <pc:sldMk cId="2114253381" sldId="354"/>
            <ac:spMk id="34" creationId="{06D63B5A-B6C0-49B3-AE52-4F7CF122C1F1}"/>
          </ac:spMkLst>
        </pc:spChg>
        <pc:spChg chg="add mod">
          <ac:chgData name="Park, Young" userId="057fe65c-383f-48d1-a273-5f633c73dfb0" providerId="ADAL" clId="{19BAC05B-A290-4A01-A4CC-C642DFA0BC91}" dt="2021-08-26T20:06:33.666" v="3735" actId="1076"/>
          <ac:spMkLst>
            <pc:docMk/>
            <pc:sldMk cId="2114253381" sldId="354"/>
            <ac:spMk id="36" creationId="{1E3CA470-83E5-4A58-999D-F44EFC0A95B4}"/>
          </ac:spMkLst>
        </pc:spChg>
        <pc:spChg chg="mod">
          <ac:chgData name="Park, Young" userId="057fe65c-383f-48d1-a273-5f633c73dfb0" providerId="ADAL" clId="{19BAC05B-A290-4A01-A4CC-C642DFA0BC91}" dt="2021-08-26T20:04:37.081" v="3728" actId="1076"/>
          <ac:spMkLst>
            <pc:docMk/>
            <pc:sldMk cId="2114253381" sldId="354"/>
            <ac:spMk id="39" creationId="{10F2C4FE-90CD-47B7-B3B9-FE755F2B5E50}"/>
          </ac:spMkLst>
        </pc:spChg>
        <pc:spChg chg="mod">
          <ac:chgData name="Park, Young" userId="057fe65c-383f-48d1-a273-5f633c73dfb0" providerId="ADAL" clId="{19BAC05B-A290-4A01-A4CC-C642DFA0BC91}" dt="2021-08-26T20:04:37.081" v="3728" actId="1076"/>
          <ac:spMkLst>
            <pc:docMk/>
            <pc:sldMk cId="2114253381" sldId="354"/>
            <ac:spMk id="40" creationId="{6DF9F46C-8670-4E14-B062-BBCC91065D85}"/>
          </ac:spMkLst>
        </pc:spChg>
        <pc:spChg chg="del">
          <ac:chgData name="Park, Young" userId="057fe65c-383f-48d1-a273-5f633c73dfb0" providerId="ADAL" clId="{19BAC05B-A290-4A01-A4CC-C642DFA0BC91}" dt="2021-08-26T19:28:55.793" v="3274" actId="478"/>
          <ac:spMkLst>
            <pc:docMk/>
            <pc:sldMk cId="2114253381" sldId="354"/>
            <ac:spMk id="46" creationId="{696930DE-D284-4F81-A41A-99579C3E5898}"/>
          </ac:spMkLst>
        </pc:spChg>
        <pc:grpChg chg="add mod">
          <ac:chgData name="Park, Young" userId="057fe65c-383f-48d1-a273-5f633c73dfb0" providerId="ADAL" clId="{19BAC05B-A290-4A01-A4CC-C642DFA0BC91}" dt="2021-08-26T20:04:37.081" v="3728" actId="1076"/>
          <ac:grpSpMkLst>
            <pc:docMk/>
            <pc:sldMk cId="2114253381" sldId="354"/>
            <ac:grpSpMk id="2" creationId="{70CFF640-DF29-40E5-99C3-968DD7EB55C6}"/>
          </ac:grpSpMkLst>
        </pc:grpChg>
        <pc:grpChg chg="add mod">
          <ac:chgData name="Park, Young" userId="057fe65c-383f-48d1-a273-5f633c73dfb0" providerId="ADAL" clId="{19BAC05B-A290-4A01-A4CC-C642DFA0BC91}" dt="2021-08-26T20:04:37.081" v="3728" actId="1076"/>
          <ac:grpSpMkLst>
            <pc:docMk/>
            <pc:sldMk cId="2114253381" sldId="354"/>
            <ac:grpSpMk id="4" creationId="{D16ED6A3-3F39-4803-8076-C77ED6D6CBAC}"/>
          </ac:grpSpMkLst>
        </pc:grpChg>
        <pc:grpChg chg="add mod">
          <ac:chgData name="Park, Young" userId="057fe65c-383f-48d1-a273-5f633c73dfb0" providerId="ADAL" clId="{19BAC05B-A290-4A01-A4CC-C642DFA0BC91}" dt="2021-08-26T20:04:37.081" v="3728" actId="1076"/>
          <ac:grpSpMkLst>
            <pc:docMk/>
            <pc:sldMk cId="2114253381" sldId="354"/>
            <ac:grpSpMk id="38" creationId="{EF14AD5D-47BA-4095-99F5-E27A27CAF75B}"/>
          </ac:grpSpMkLst>
        </pc:grpChg>
        <pc:graphicFrameChg chg="add mod ord modGraphic">
          <ac:chgData name="Park, Young" userId="057fe65c-383f-48d1-a273-5f633c73dfb0" providerId="ADAL" clId="{19BAC05B-A290-4A01-A4CC-C642DFA0BC91}" dt="2021-09-11T08:26:51.662" v="7579" actId="20577"/>
          <ac:graphicFrameMkLst>
            <pc:docMk/>
            <pc:sldMk cId="2114253381" sldId="354"/>
            <ac:graphicFrameMk id="15" creationId="{5FCEA756-7D47-4454-9CB9-9A6E8BAB9C43}"/>
          </ac:graphicFrameMkLst>
        </pc:graphicFrameChg>
        <pc:picChg chg="del">
          <ac:chgData name="Park, Young" userId="057fe65c-383f-48d1-a273-5f633c73dfb0" providerId="ADAL" clId="{19BAC05B-A290-4A01-A4CC-C642DFA0BC91}" dt="2021-08-26T19:28:55.793" v="3274" actId="478"/>
          <ac:picMkLst>
            <pc:docMk/>
            <pc:sldMk cId="2114253381" sldId="354"/>
            <ac:picMk id="31" creationId="{9FE72F0F-7AEE-4292-A0DC-9AE942F30692}"/>
          </ac:picMkLst>
        </pc:picChg>
        <pc:picChg chg="del">
          <ac:chgData name="Park, Young" userId="057fe65c-383f-48d1-a273-5f633c73dfb0" providerId="ADAL" clId="{19BAC05B-A290-4A01-A4CC-C642DFA0BC91}" dt="2021-08-26T19:28:55.793" v="3274" actId="478"/>
          <ac:picMkLst>
            <pc:docMk/>
            <pc:sldMk cId="2114253381" sldId="354"/>
            <ac:picMk id="33" creationId="{6BD20933-B5DE-4560-805F-FFC5158F1D76}"/>
          </ac:picMkLst>
        </pc:picChg>
        <pc:picChg chg="add mod">
          <ac:chgData name="Park, Young" userId="057fe65c-383f-48d1-a273-5f633c73dfb0" providerId="ADAL" clId="{19BAC05B-A290-4A01-A4CC-C642DFA0BC91}" dt="2021-08-26T20:06:26.831" v="3733" actId="1076"/>
          <ac:picMkLst>
            <pc:docMk/>
            <pc:sldMk cId="2114253381" sldId="354"/>
            <ac:picMk id="35" creationId="{BDE41A02-D371-4B68-A6AB-3D56D1D20F13}"/>
          </ac:picMkLst>
        </pc:picChg>
        <pc:picChg chg="add mod">
          <ac:chgData name="Park, Young" userId="057fe65c-383f-48d1-a273-5f633c73dfb0" providerId="ADAL" clId="{19BAC05B-A290-4A01-A4CC-C642DFA0BC91}" dt="2021-08-26T20:06:24.359" v="3732" actId="1076"/>
          <ac:picMkLst>
            <pc:docMk/>
            <pc:sldMk cId="2114253381" sldId="354"/>
            <ac:picMk id="37" creationId="{C1D7A841-3291-42C8-814B-9069BFAC17CC}"/>
          </ac:picMkLst>
        </pc:picChg>
        <pc:picChg chg="del">
          <ac:chgData name="Park, Young" userId="057fe65c-383f-48d1-a273-5f633c73dfb0" providerId="ADAL" clId="{19BAC05B-A290-4A01-A4CC-C642DFA0BC91}" dt="2021-08-26T19:28:55.793" v="3274" actId="478"/>
          <ac:picMkLst>
            <pc:docMk/>
            <pc:sldMk cId="2114253381" sldId="354"/>
            <ac:picMk id="4098" creationId="{FFBF6446-5C05-4C19-9F28-3166E51772F7}"/>
          </ac:picMkLst>
        </pc:picChg>
        <pc:picChg chg="del">
          <ac:chgData name="Park, Young" userId="057fe65c-383f-48d1-a273-5f633c73dfb0" providerId="ADAL" clId="{19BAC05B-A290-4A01-A4CC-C642DFA0BC91}" dt="2021-08-26T19:28:55.793" v="3274" actId="478"/>
          <ac:picMkLst>
            <pc:docMk/>
            <pc:sldMk cId="2114253381" sldId="354"/>
            <ac:picMk id="4100" creationId="{BB767F37-421B-4000-99D2-5D8E6D2A7D09}"/>
          </ac:picMkLst>
        </pc:picChg>
        <pc:picChg chg="del">
          <ac:chgData name="Park, Young" userId="057fe65c-383f-48d1-a273-5f633c73dfb0" providerId="ADAL" clId="{19BAC05B-A290-4A01-A4CC-C642DFA0BC91}" dt="2021-08-26T19:28:55.793" v="3274" actId="478"/>
          <ac:picMkLst>
            <pc:docMk/>
            <pc:sldMk cId="2114253381" sldId="354"/>
            <ac:picMk id="4102" creationId="{C1E9AC26-7200-49FB-B5A9-EF7B94F58D1D}"/>
          </ac:picMkLst>
        </pc:picChg>
        <pc:picChg chg="add del mod">
          <ac:chgData name="Park, Young" userId="057fe65c-383f-48d1-a273-5f633c73dfb0" providerId="ADAL" clId="{19BAC05B-A290-4A01-A4CC-C642DFA0BC91}" dt="2021-08-26T19:54:32.626" v="3462" actId="478"/>
          <ac:picMkLst>
            <pc:docMk/>
            <pc:sldMk cId="2114253381" sldId="354"/>
            <ac:picMk id="8194" creationId="{E296DE29-9E11-4637-A684-85384D221294}"/>
          </ac:picMkLst>
        </pc:picChg>
        <pc:picChg chg="add del">
          <ac:chgData name="Park, Young" userId="057fe65c-383f-48d1-a273-5f633c73dfb0" providerId="ADAL" clId="{19BAC05B-A290-4A01-A4CC-C642DFA0BC91}" dt="2021-08-26T19:50:54.361" v="3387" actId="478"/>
          <ac:picMkLst>
            <pc:docMk/>
            <pc:sldMk cId="2114253381" sldId="354"/>
            <ac:picMk id="8196" creationId="{BAAAB540-1105-4075-80B3-8F191D6E11E4}"/>
          </ac:picMkLst>
        </pc:picChg>
        <pc:picChg chg="add del mod">
          <ac:chgData name="Park, Young" userId="057fe65c-383f-48d1-a273-5f633c73dfb0" providerId="ADAL" clId="{19BAC05B-A290-4A01-A4CC-C642DFA0BC91}" dt="2021-08-26T20:06:29.287" v="3734" actId="1076"/>
          <ac:picMkLst>
            <pc:docMk/>
            <pc:sldMk cId="2114253381" sldId="354"/>
            <ac:picMk id="8198" creationId="{CA6861F0-17D2-4E53-B325-B0F019186F00}"/>
          </ac:picMkLst>
        </pc:picChg>
      </pc:sldChg>
      <pc:sldChg chg="addSp delSp modSp add mod">
        <pc:chgData name="Park, Young" userId="057fe65c-383f-48d1-a273-5f633c73dfb0" providerId="ADAL" clId="{19BAC05B-A290-4A01-A4CC-C642DFA0BC91}" dt="2021-09-06T11:38:39.340" v="7081" actId="113"/>
        <pc:sldMkLst>
          <pc:docMk/>
          <pc:sldMk cId="3016149302" sldId="355"/>
        </pc:sldMkLst>
        <pc:spChg chg="mod">
          <ac:chgData name="Park, Young" userId="057fe65c-383f-48d1-a273-5f633c73dfb0" providerId="ADAL" clId="{19BAC05B-A290-4A01-A4CC-C642DFA0BC91}" dt="2021-08-26T20:26:55.321" v="4522" actId="6549"/>
          <ac:spMkLst>
            <pc:docMk/>
            <pc:sldMk cId="3016149302" sldId="355"/>
            <ac:spMk id="3" creationId="{60EA6DC4-42B2-4C8E-BA73-9C28EECCE886}"/>
          </ac:spMkLst>
        </pc:spChg>
        <pc:spChg chg="del">
          <ac:chgData name="Park, Young" userId="057fe65c-383f-48d1-a273-5f633c73dfb0" providerId="ADAL" clId="{19BAC05B-A290-4A01-A4CC-C642DFA0BC91}" dt="2021-08-26T20:09:49.677" v="3792" actId="478"/>
          <ac:spMkLst>
            <pc:docMk/>
            <pc:sldMk cId="3016149302" sldId="355"/>
            <ac:spMk id="13" creationId="{87CCA499-0ABC-4B19-8BA7-402B97F80C18}"/>
          </ac:spMkLst>
        </pc:spChg>
        <pc:spChg chg="del">
          <ac:chgData name="Park, Young" userId="057fe65c-383f-48d1-a273-5f633c73dfb0" providerId="ADAL" clId="{19BAC05B-A290-4A01-A4CC-C642DFA0BC91}" dt="2021-08-26T20:09:49.677" v="3792" actId="478"/>
          <ac:spMkLst>
            <pc:docMk/>
            <pc:sldMk cId="3016149302" sldId="355"/>
            <ac:spMk id="14" creationId="{3F6EA65C-CC82-47FA-B2A3-6C42E9592A29}"/>
          </ac:spMkLst>
        </pc:spChg>
        <pc:spChg chg="del">
          <ac:chgData name="Park, Young" userId="057fe65c-383f-48d1-a273-5f633c73dfb0" providerId="ADAL" clId="{19BAC05B-A290-4A01-A4CC-C642DFA0BC91}" dt="2021-08-26T20:09:49.677" v="3792" actId="478"/>
          <ac:spMkLst>
            <pc:docMk/>
            <pc:sldMk cId="3016149302" sldId="355"/>
            <ac:spMk id="22" creationId="{8C85BF3D-91D4-4495-A667-1960B692C7BA}"/>
          </ac:spMkLst>
        </pc:spChg>
        <pc:spChg chg="mod">
          <ac:chgData name="Park, Young" userId="057fe65c-383f-48d1-a273-5f633c73dfb0" providerId="ADAL" clId="{19BAC05B-A290-4A01-A4CC-C642DFA0BC91}" dt="2021-08-26T20:12:36.624" v="3837" actId="20577"/>
          <ac:spMkLst>
            <pc:docMk/>
            <pc:sldMk cId="3016149302" sldId="355"/>
            <ac:spMk id="26" creationId="{09BD7E14-22A1-49DF-88E3-C54F41A815E5}"/>
          </ac:spMkLst>
        </pc:spChg>
        <pc:spChg chg="add mod">
          <ac:chgData name="Park, Young" userId="057fe65c-383f-48d1-a273-5f633c73dfb0" providerId="ADAL" clId="{19BAC05B-A290-4A01-A4CC-C642DFA0BC91}" dt="2021-09-06T11:38:39.340" v="7081" actId="113"/>
          <ac:spMkLst>
            <pc:docMk/>
            <pc:sldMk cId="3016149302" sldId="355"/>
            <ac:spMk id="27" creationId="{08F979F4-6E62-4C9D-B377-D2D3DAA13228}"/>
          </ac:spMkLst>
        </pc:spChg>
        <pc:spChg chg="del">
          <ac:chgData name="Park, Young" userId="057fe65c-383f-48d1-a273-5f633c73dfb0" providerId="ADAL" clId="{19BAC05B-A290-4A01-A4CC-C642DFA0BC91}" dt="2021-08-26T20:09:49.677" v="3792" actId="478"/>
          <ac:spMkLst>
            <pc:docMk/>
            <pc:sldMk cId="3016149302" sldId="355"/>
            <ac:spMk id="36" creationId="{1E3CA470-83E5-4A58-999D-F44EFC0A95B4}"/>
          </ac:spMkLst>
        </pc:spChg>
        <pc:grpChg chg="del">
          <ac:chgData name="Park, Young" userId="057fe65c-383f-48d1-a273-5f633c73dfb0" providerId="ADAL" clId="{19BAC05B-A290-4A01-A4CC-C642DFA0BC91}" dt="2021-08-26T20:09:49.677" v="3792" actId="478"/>
          <ac:grpSpMkLst>
            <pc:docMk/>
            <pc:sldMk cId="3016149302" sldId="355"/>
            <ac:grpSpMk id="2" creationId="{70CFF640-DF29-40E5-99C3-968DD7EB55C6}"/>
          </ac:grpSpMkLst>
        </pc:grpChg>
        <pc:grpChg chg="del">
          <ac:chgData name="Park, Young" userId="057fe65c-383f-48d1-a273-5f633c73dfb0" providerId="ADAL" clId="{19BAC05B-A290-4A01-A4CC-C642DFA0BC91}" dt="2021-08-26T20:09:49.677" v="3792" actId="478"/>
          <ac:grpSpMkLst>
            <pc:docMk/>
            <pc:sldMk cId="3016149302" sldId="355"/>
            <ac:grpSpMk id="4" creationId="{D16ED6A3-3F39-4803-8076-C77ED6D6CBAC}"/>
          </ac:grpSpMkLst>
        </pc:grpChg>
        <pc:grpChg chg="add mod">
          <ac:chgData name="Park, Young" userId="057fe65c-383f-48d1-a273-5f633c73dfb0" providerId="ADAL" clId="{19BAC05B-A290-4A01-A4CC-C642DFA0BC91}" dt="2021-08-26T20:11:58.287" v="3800" actId="164"/>
          <ac:grpSpMkLst>
            <pc:docMk/>
            <pc:sldMk cId="3016149302" sldId="355"/>
            <ac:grpSpMk id="5" creationId="{87994007-0B05-4BD9-B200-F46A31DEE193}"/>
          </ac:grpSpMkLst>
        </pc:grpChg>
        <pc:grpChg chg="add del mod">
          <ac:chgData name="Park, Young" userId="057fe65c-383f-48d1-a273-5f633c73dfb0" providerId="ADAL" clId="{19BAC05B-A290-4A01-A4CC-C642DFA0BC91}" dt="2021-08-26T20:11:49.539" v="3799" actId="478"/>
          <ac:grpSpMkLst>
            <pc:docMk/>
            <pc:sldMk cId="3016149302" sldId="355"/>
            <ac:grpSpMk id="21" creationId="{175CA4C0-A5E9-47DD-9205-217ED6721DED}"/>
          </ac:grpSpMkLst>
        </pc:grpChg>
        <pc:grpChg chg="del">
          <ac:chgData name="Park, Young" userId="057fe65c-383f-48d1-a273-5f633c73dfb0" providerId="ADAL" clId="{19BAC05B-A290-4A01-A4CC-C642DFA0BC91}" dt="2021-08-26T20:09:49.677" v="3792" actId="478"/>
          <ac:grpSpMkLst>
            <pc:docMk/>
            <pc:sldMk cId="3016149302" sldId="355"/>
            <ac:grpSpMk id="38" creationId="{EF14AD5D-47BA-4095-99F5-E27A27CAF75B}"/>
          </ac:grpSpMkLst>
        </pc:grpChg>
        <pc:graphicFrameChg chg="del">
          <ac:chgData name="Park, Young" userId="057fe65c-383f-48d1-a273-5f633c73dfb0" providerId="ADAL" clId="{19BAC05B-A290-4A01-A4CC-C642DFA0BC91}" dt="2021-08-26T20:09:49.677" v="3792" actId="478"/>
          <ac:graphicFrameMkLst>
            <pc:docMk/>
            <pc:sldMk cId="3016149302" sldId="355"/>
            <ac:graphicFrameMk id="15" creationId="{5FCEA756-7D47-4454-9CB9-9A6E8BAB9C43}"/>
          </ac:graphicFrameMkLst>
        </pc:graphicFrameChg>
        <pc:picChg chg="del mod">
          <ac:chgData name="Park, Young" userId="057fe65c-383f-48d1-a273-5f633c73dfb0" providerId="ADAL" clId="{19BAC05B-A290-4A01-A4CC-C642DFA0BC91}" dt="2021-08-26T20:11:49.539" v="3799" actId="478"/>
          <ac:picMkLst>
            <pc:docMk/>
            <pc:sldMk cId="3016149302" sldId="355"/>
            <ac:picMk id="25" creationId="{AF0C2BCD-6912-4BF4-B4BA-7AC43345F612}"/>
          </ac:picMkLst>
        </pc:picChg>
        <pc:picChg chg="del">
          <ac:chgData name="Park, Young" userId="057fe65c-383f-48d1-a273-5f633c73dfb0" providerId="ADAL" clId="{19BAC05B-A290-4A01-A4CC-C642DFA0BC91}" dt="2021-08-26T20:09:49.677" v="3792" actId="478"/>
          <ac:picMkLst>
            <pc:docMk/>
            <pc:sldMk cId="3016149302" sldId="355"/>
            <ac:picMk id="35" creationId="{BDE41A02-D371-4B68-A6AB-3D56D1D20F13}"/>
          </ac:picMkLst>
        </pc:picChg>
        <pc:picChg chg="del">
          <ac:chgData name="Park, Young" userId="057fe65c-383f-48d1-a273-5f633c73dfb0" providerId="ADAL" clId="{19BAC05B-A290-4A01-A4CC-C642DFA0BC91}" dt="2021-08-26T20:09:49.677" v="3792" actId="478"/>
          <ac:picMkLst>
            <pc:docMk/>
            <pc:sldMk cId="3016149302" sldId="355"/>
            <ac:picMk id="37" creationId="{C1D7A841-3291-42C8-814B-9069BFAC17CC}"/>
          </ac:picMkLst>
        </pc:picChg>
        <pc:picChg chg="del">
          <ac:chgData name="Park, Young" userId="057fe65c-383f-48d1-a273-5f633c73dfb0" providerId="ADAL" clId="{19BAC05B-A290-4A01-A4CC-C642DFA0BC91}" dt="2021-08-26T20:09:49.677" v="3792" actId="478"/>
          <ac:picMkLst>
            <pc:docMk/>
            <pc:sldMk cId="3016149302" sldId="355"/>
            <ac:picMk id="8198" creationId="{CA6861F0-17D2-4E53-B325-B0F019186F00}"/>
          </ac:picMkLst>
        </pc:picChg>
        <pc:picChg chg="add mod">
          <ac:chgData name="Park, Young" userId="057fe65c-383f-48d1-a273-5f633c73dfb0" providerId="ADAL" clId="{19BAC05B-A290-4A01-A4CC-C642DFA0BC91}" dt="2021-08-26T20:11:58.287" v="3800" actId="164"/>
          <ac:picMkLst>
            <pc:docMk/>
            <pc:sldMk cId="3016149302" sldId="355"/>
            <ac:picMk id="9218" creationId="{BEAD589B-0440-4EF5-B1F3-66D1DB4AFAD4}"/>
          </ac:picMkLst>
        </pc:picChg>
      </pc:sldChg>
      <pc:sldChg chg="addSp delSp modSp add mod ord">
        <pc:chgData name="Park, Young" userId="057fe65c-383f-48d1-a273-5f633c73dfb0" providerId="ADAL" clId="{19BAC05B-A290-4A01-A4CC-C642DFA0BC91}" dt="2021-09-11T10:50:11.366" v="7581" actId="20577"/>
        <pc:sldMkLst>
          <pc:docMk/>
          <pc:sldMk cId="247223208" sldId="356"/>
        </pc:sldMkLst>
        <pc:spChg chg="mod">
          <ac:chgData name="Park, Young" userId="057fe65c-383f-48d1-a273-5f633c73dfb0" providerId="ADAL" clId="{19BAC05B-A290-4A01-A4CC-C642DFA0BC91}" dt="2021-09-11T10:50:11.366" v="7581" actId="20577"/>
          <ac:spMkLst>
            <pc:docMk/>
            <pc:sldMk cId="247223208" sldId="356"/>
            <ac:spMk id="3" creationId="{60EA6DC4-42B2-4C8E-BA73-9C28EECCE886}"/>
          </ac:spMkLst>
        </pc:spChg>
        <pc:spChg chg="mod">
          <ac:chgData name="Park, Young" userId="057fe65c-383f-48d1-a273-5f633c73dfb0" providerId="ADAL" clId="{19BAC05B-A290-4A01-A4CC-C642DFA0BC91}" dt="2021-08-26T20:28:21.278" v="4545"/>
          <ac:spMkLst>
            <pc:docMk/>
            <pc:sldMk cId="247223208" sldId="356"/>
            <ac:spMk id="10" creationId="{3DF18844-B184-4A62-A479-9A1493990A7D}"/>
          </ac:spMkLst>
        </pc:spChg>
        <pc:spChg chg="mod">
          <ac:chgData name="Park, Young" userId="057fe65c-383f-48d1-a273-5f633c73dfb0" providerId="ADAL" clId="{19BAC05B-A290-4A01-A4CC-C642DFA0BC91}" dt="2021-08-26T20:28:29.299" v="4548" actId="20577"/>
          <ac:spMkLst>
            <pc:docMk/>
            <pc:sldMk cId="247223208" sldId="356"/>
            <ac:spMk id="11" creationId="{46212C27-257E-4E2F-86AB-24886BD63728}"/>
          </ac:spMkLst>
        </pc:spChg>
        <pc:spChg chg="mod">
          <ac:chgData name="Park, Young" userId="057fe65c-383f-48d1-a273-5f633c73dfb0" providerId="ADAL" clId="{19BAC05B-A290-4A01-A4CC-C642DFA0BC91}" dt="2021-08-26T20:28:21.278" v="4545"/>
          <ac:spMkLst>
            <pc:docMk/>
            <pc:sldMk cId="247223208" sldId="356"/>
            <ac:spMk id="15" creationId="{A17E64A1-73CA-41F3-B63E-BD02B271BF1D}"/>
          </ac:spMkLst>
        </pc:spChg>
        <pc:spChg chg="mod">
          <ac:chgData name="Park, Young" userId="057fe65c-383f-48d1-a273-5f633c73dfb0" providerId="ADAL" clId="{19BAC05B-A290-4A01-A4CC-C642DFA0BC91}" dt="2021-08-26T20:28:37.107" v="4555" actId="20577"/>
          <ac:spMkLst>
            <pc:docMk/>
            <pc:sldMk cId="247223208" sldId="356"/>
            <ac:spMk id="16" creationId="{BBACE0C1-CE20-456D-934D-618B53A0F08B}"/>
          </ac:spMkLst>
        </pc:spChg>
        <pc:spChg chg="add mod">
          <ac:chgData name="Park, Young" userId="057fe65c-383f-48d1-a273-5f633c73dfb0" providerId="ADAL" clId="{19BAC05B-A290-4A01-A4CC-C642DFA0BC91}" dt="2021-08-26T20:48:22.393" v="5179" actId="113"/>
          <ac:spMkLst>
            <pc:docMk/>
            <pc:sldMk cId="247223208" sldId="356"/>
            <ac:spMk id="17" creationId="{D5AFB4E6-C3C0-4C78-A422-10B580097AF6}"/>
          </ac:spMkLst>
        </pc:spChg>
        <pc:spChg chg="add mod">
          <ac:chgData name="Park, Young" userId="057fe65c-383f-48d1-a273-5f633c73dfb0" providerId="ADAL" clId="{19BAC05B-A290-4A01-A4CC-C642DFA0BC91}" dt="2021-08-26T21:06:38.333" v="5655" actId="20577"/>
          <ac:spMkLst>
            <pc:docMk/>
            <pc:sldMk cId="247223208" sldId="356"/>
            <ac:spMk id="18" creationId="{A0BD61C9-9EA5-42E5-ADC0-E818FB33F41A}"/>
          </ac:spMkLst>
        </pc:spChg>
        <pc:spChg chg="del">
          <ac:chgData name="Park, Young" userId="057fe65c-383f-48d1-a273-5f633c73dfb0" providerId="ADAL" clId="{19BAC05B-A290-4A01-A4CC-C642DFA0BC91}" dt="2021-08-26T20:27:49.319" v="4544" actId="478"/>
          <ac:spMkLst>
            <pc:docMk/>
            <pc:sldMk cId="247223208" sldId="356"/>
            <ac:spMk id="27" creationId="{08F979F4-6E62-4C9D-B377-D2D3DAA13228}"/>
          </ac:spMkLst>
        </pc:spChg>
        <pc:grpChg chg="del">
          <ac:chgData name="Park, Young" userId="057fe65c-383f-48d1-a273-5f633c73dfb0" providerId="ADAL" clId="{19BAC05B-A290-4A01-A4CC-C642DFA0BC91}" dt="2021-08-26T20:27:49.319" v="4544" actId="478"/>
          <ac:grpSpMkLst>
            <pc:docMk/>
            <pc:sldMk cId="247223208" sldId="356"/>
            <ac:grpSpMk id="5" creationId="{87994007-0B05-4BD9-B200-F46A31DEE193}"/>
          </ac:grpSpMkLst>
        </pc:grpChg>
        <pc:grpChg chg="add mod">
          <ac:chgData name="Park, Young" userId="057fe65c-383f-48d1-a273-5f633c73dfb0" providerId="ADAL" clId="{19BAC05B-A290-4A01-A4CC-C642DFA0BC91}" dt="2021-08-26T20:28:21.278" v="4545"/>
          <ac:grpSpMkLst>
            <pc:docMk/>
            <pc:sldMk cId="247223208" sldId="356"/>
            <ac:grpSpMk id="7" creationId="{BCC04792-E440-44A1-B324-0A8CC8C7B4E9}"/>
          </ac:grpSpMkLst>
        </pc:grpChg>
        <pc:grpChg chg="mod">
          <ac:chgData name="Park, Young" userId="057fe65c-383f-48d1-a273-5f633c73dfb0" providerId="ADAL" clId="{19BAC05B-A290-4A01-A4CC-C642DFA0BC91}" dt="2021-08-26T20:28:21.278" v="4545"/>
          <ac:grpSpMkLst>
            <pc:docMk/>
            <pc:sldMk cId="247223208" sldId="356"/>
            <ac:grpSpMk id="8" creationId="{F4DED379-FB36-4DFA-8F4C-941BAD1F103B}"/>
          </ac:grpSpMkLst>
        </pc:grpChg>
        <pc:grpChg chg="add mod">
          <ac:chgData name="Park, Young" userId="057fe65c-383f-48d1-a273-5f633c73dfb0" providerId="ADAL" clId="{19BAC05B-A290-4A01-A4CC-C642DFA0BC91}" dt="2021-08-26T20:28:21.278" v="4545"/>
          <ac:grpSpMkLst>
            <pc:docMk/>
            <pc:sldMk cId="247223208" sldId="356"/>
            <ac:grpSpMk id="12" creationId="{3E6FB7FE-2169-40A0-B5BA-99C92387168E}"/>
          </ac:grpSpMkLst>
        </pc:grpChg>
        <pc:grpChg chg="mod">
          <ac:chgData name="Park, Young" userId="057fe65c-383f-48d1-a273-5f633c73dfb0" providerId="ADAL" clId="{19BAC05B-A290-4A01-A4CC-C642DFA0BC91}" dt="2021-08-26T20:28:21.278" v="4545"/>
          <ac:grpSpMkLst>
            <pc:docMk/>
            <pc:sldMk cId="247223208" sldId="356"/>
            <ac:grpSpMk id="13" creationId="{B771A9A9-C7F9-4E01-B580-3B41F081F627}"/>
          </ac:grpSpMkLst>
        </pc:grpChg>
        <pc:picChg chg="mod">
          <ac:chgData name="Park, Young" userId="057fe65c-383f-48d1-a273-5f633c73dfb0" providerId="ADAL" clId="{19BAC05B-A290-4A01-A4CC-C642DFA0BC91}" dt="2021-08-26T20:28:21.278" v="4545"/>
          <ac:picMkLst>
            <pc:docMk/>
            <pc:sldMk cId="247223208" sldId="356"/>
            <ac:picMk id="9" creationId="{4E9E06D7-6F2A-4EBE-851B-06160A74176D}"/>
          </ac:picMkLst>
        </pc:picChg>
        <pc:picChg chg="mod">
          <ac:chgData name="Park, Young" userId="057fe65c-383f-48d1-a273-5f633c73dfb0" providerId="ADAL" clId="{19BAC05B-A290-4A01-A4CC-C642DFA0BC91}" dt="2021-08-26T20:28:21.278" v="4545"/>
          <ac:picMkLst>
            <pc:docMk/>
            <pc:sldMk cId="247223208" sldId="356"/>
            <ac:picMk id="14" creationId="{7C8DA500-28AF-443A-BE33-605BE8B01929}"/>
          </ac:picMkLst>
        </pc:picChg>
      </pc:sldChg>
      <pc:sldChg chg="addSp delSp modSp add mod">
        <pc:chgData name="Park, Young" userId="057fe65c-383f-48d1-a273-5f633c73dfb0" providerId="ADAL" clId="{19BAC05B-A290-4A01-A4CC-C642DFA0BC91}" dt="2021-09-11T06:54:05.378" v="7517" actId="113"/>
        <pc:sldMkLst>
          <pc:docMk/>
          <pc:sldMk cId="662446019" sldId="357"/>
        </pc:sldMkLst>
        <pc:spChg chg="mod">
          <ac:chgData name="Park, Young" userId="057fe65c-383f-48d1-a273-5f633c73dfb0" providerId="ADAL" clId="{19BAC05B-A290-4A01-A4CC-C642DFA0BC91}" dt="2021-09-06T09:07:55.697" v="5794" actId="20577"/>
          <ac:spMkLst>
            <pc:docMk/>
            <pc:sldMk cId="662446019" sldId="357"/>
            <ac:spMk id="3" creationId="{60EA6DC4-42B2-4C8E-BA73-9C28EECCE886}"/>
          </ac:spMkLst>
        </pc:spChg>
        <pc:spChg chg="mod topLvl">
          <ac:chgData name="Park, Young" userId="057fe65c-383f-48d1-a273-5f633c73dfb0" providerId="ADAL" clId="{19BAC05B-A290-4A01-A4CC-C642DFA0BC91}" dt="2021-09-06T09:05:43.372" v="5785" actId="164"/>
          <ac:spMkLst>
            <pc:docMk/>
            <pc:sldMk cId="662446019" sldId="357"/>
            <ac:spMk id="5" creationId="{993E102C-0F84-4971-8BEF-DE4962FDDE3D}"/>
          </ac:spMkLst>
        </pc:spChg>
        <pc:spChg chg="mod">
          <ac:chgData name="Park, Young" userId="057fe65c-383f-48d1-a273-5f633c73dfb0" providerId="ADAL" clId="{19BAC05B-A290-4A01-A4CC-C642DFA0BC91}" dt="2021-09-11T06:54:05.378" v="7517" actId="113"/>
          <ac:spMkLst>
            <pc:docMk/>
            <pc:sldMk cId="662446019" sldId="357"/>
            <ac:spMk id="7" creationId="{5B398E2A-08FC-4C3D-BD19-3810E423E1DF}"/>
          </ac:spMkLst>
        </pc:spChg>
        <pc:grpChg chg="del">
          <ac:chgData name="Park, Young" userId="057fe65c-383f-48d1-a273-5f633c73dfb0" providerId="ADAL" clId="{19BAC05B-A290-4A01-A4CC-C642DFA0BC91}" dt="2021-09-06T09:01:20.713" v="5722" actId="165"/>
          <ac:grpSpMkLst>
            <pc:docMk/>
            <pc:sldMk cId="662446019" sldId="357"/>
            <ac:grpSpMk id="2" creationId="{88F2FEB9-7100-4E45-923F-C0F610FF4CE8}"/>
          </ac:grpSpMkLst>
        </pc:grpChg>
        <pc:grpChg chg="add del mod">
          <ac:chgData name="Park, Young" userId="057fe65c-383f-48d1-a273-5f633c73dfb0" providerId="ADAL" clId="{19BAC05B-A290-4A01-A4CC-C642DFA0BC91}" dt="2021-09-06T09:05:10.972" v="5772" actId="165"/>
          <ac:grpSpMkLst>
            <pc:docMk/>
            <pc:sldMk cId="662446019" sldId="357"/>
            <ac:grpSpMk id="6" creationId="{D59478B3-4C67-46DE-8ECE-C3DA9A89B8BD}"/>
          </ac:grpSpMkLst>
        </pc:grpChg>
        <pc:grpChg chg="add mod">
          <ac:chgData name="Park, Young" userId="057fe65c-383f-48d1-a273-5f633c73dfb0" providerId="ADAL" clId="{19BAC05B-A290-4A01-A4CC-C642DFA0BC91}" dt="2021-09-06T09:05:43.372" v="5785" actId="164"/>
          <ac:grpSpMkLst>
            <pc:docMk/>
            <pc:sldMk cId="662446019" sldId="357"/>
            <ac:grpSpMk id="8" creationId="{8F3EDA2E-B313-4575-BCAC-5D4C94A91409}"/>
          </ac:grpSpMkLst>
        </pc:grpChg>
        <pc:picChg chg="add del mod topLvl">
          <ac:chgData name="Park, Young" userId="057fe65c-383f-48d1-a273-5f633c73dfb0" providerId="ADAL" clId="{19BAC05B-A290-4A01-A4CC-C642DFA0BC91}" dt="2021-09-06T09:05:12.744" v="5773" actId="478"/>
          <ac:picMkLst>
            <pc:docMk/>
            <pc:sldMk cId="662446019" sldId="357"/>
            <ac:picMk id="4" creationId="{4C108965-FE95-4A04-813E-C8D2E029AABC}"/>
          </ac:picMkLst>
        </pc:picChg>
        <pc:picChg chg="add mod">
          <ac:chgData name="Park, Young" userId="057fe65c-383f-48d1-a273-5f633c73dfb0" providerId="ADAL" clId="{19BAC05B-A290-4A01-A4CC-C642DFA0BC91}" dt="2021-09-06T09:05:43.372" v="5785" actId="164"/>
          <ac:picMkLst>
            <pc:docMk/>
            <pc:sldMk cId="662446019" sldId="357"/>
            <ac:picMk id="10" creationId="{61978FA9-9192-4F96-A95A-6524591CB271}"/>
          </ac:picMkLst>
        </pc:picChg>
        <pc:picChg chg="del mod topLvl">
          <ac:chgData name="Park, Young" userId="057fe65c-383f-48d1-a273-5f633c73dfb0" providerId="ADAL" clId="{19BAC05B-A290-4A01-A4CC-C642DFA0BC91}" dt="2021-09-06T09:01:22.273" v="5723" actId="478"/>
          <ac:picMkLst>
            <pc:docMk/>
            <pc:sldMk cId="662446019" sldId="357"/>
            <ac:picMk id="1026" creationId="{43E91396-5292-45B5-B667-4BFD2C53FBC1}"/>
          </ac:picMkLst>
        </pc:picChg>
        <pc:picChg chg="add del mod">
          <ac:chgData name="Park, Young" userId="057fe65c-383f-48d1-a273-5f633c73dfb0" providerId="ADAL" clId="{19BAC05B-A290-4A01-A4CC-C642DFA0BC91}" dt="2021-09-06T09:05:20.766" v="5777" actId="21"/>
          <ac:picMkLst>
            <pc:docMk/>
            <pc:sldMk cId="662446019" sldId="357"/>
            <ac:picMk id="1028" creationId="{7472FBA1-309F-4FBD-9BF6-92153DF68686}"/>
          </ac:picMkLst>
        </pc:picChg>
      </pc:sldChg>
      <pc:sldChg chg="addSp delSp modSp add mod">
        <pc:chgData name="Park, Young" userId="057fe65c-383f-48d1-a273-5f633c73dfb0" providerId="ADAL" clId="{19BAC05B-A290-4A01-A4CC-C642DFA0BC91}" dt="2021-09-06T09:10:31.201" v="5817" actId="113"/>
        <pc:sldMkLst>
          <pc:docMk/>
          <pc:sldMk cId="2543325317" sldId="358"/>
        </pc:sldMkLst>
        <pc:spChg chg="mod">
          <ac:chgData name="Park, Young" userId="057fe65c-383f-48d1-a273-5f633c73dfb0" providerId="ADAL" clId="{19BAC05B-A290-4A01-A4CC-C642DFA0BC91}" dt="2021-09-06T09:08:03.999" v="5800" actId="20577"/>
          <ac:spMkLst>
            <pc:docMk/>
            <pc:sldMk cId="2543325317" sldId="358"/>
            <ac:spMk id="3" creationId="{60EA6DC4-42B2-4C8E-BA73-9C28EECCE886}"/>
          </ac:spMkLst>
        </pc:spChg>
        <pc:spChg chg="mod topLvl">
          <ac:chgData name="Park, Young" userId="057fe65c-383f-48d1-a273-5f633c73dfb0" providerId="ADAL" clId="{19BAC05B-A290-4A01-A4CC-C642DFA0BC91}" dt="2021-09-06T09:04:35.990" v="5769" actId="6549"/>
          <ac:spMkLst>
            <pc:docMk/>
            <pc:sldMk cId="2543325317" sldId="358"/>
            <ac:spMk id="5" creationId="{993E102C-0F84-4971-8BEF-DE4962FDDE3D}"/>
          </ac:spMkLst>
        </pc:spChg>
        <pc:spChg chg="mod">
          <ac:chgData name="Park, Young" userId="057fe65c-383f-48d1-a273-5f633c73dfb0" providerId="ADAL" clId="{19BAC05B-A290-4A01-A4CC-C642DFA0BC91}" dt="2021-09-06T09:10:31.201" v="5817" actId="113"/>
          <ac:spMkLst>
            <pc:docMk/>
            <pc:sldMk cId="2543325317" sldId="358"/>
            <ac:spMk id="7" creationId="{5B398E2A-08FC-4C3D-BD19-3810E423E1DF}"/>
          </ac:spMkLst>
        </pc:spChg>
        <pc:grpChg chg="del">
          <ac:chgData name="Park, Young" userId="057fe65c-383f-48d1-a273-5f633c73dfb0" providerId="ADAL" clId="{19BAC05B-A290-4A01-A4CC-C642DFA0BC91}" dt="2021-09-06T09:01:12.312" v="5721" actId="165"/>
          <ac:grpSpMkLst>
            <pc:docMk/>
            <pc:sldMk cId="2543325317" sldId="358"/>
            <ac:grpSpMk id="2" creationId="{88F2FEB9-7100-4E45-923F-C0F610FF4CE8}"/>
          </ac:grpSpMkLst>
        </pc:grpChg>
        <pc:grpChg chg="add mod">
          <ac:chgData name="Park, Young" userId="057fe65c-383f-48d1-a273-5f633c73dfb0" providerId="ADAL" clId="{19BAC05B-A290-4A01-A4CC-C642DFA0BC91}" dt="2021-09-06T09:04:19.436" v="5748" actId="164"/>
          <ac:grpSpMkLst>
            <pc:docMk/>
            <pc:sldMk cId="2543325317" sldId="358"/>
            <ac:grpSpMk id="4" creationId="{E858DDA3-1EBF-4DB5-BA41-47599D2C44AF}"/>
          </ac:grpSpMkLst>
        </pc:grpChg>
        <pc:picChg chg="add del mod">
          <ac:chgData name="Park, Young" userId="057fe65c-383f-48d1-a273-5f633c73dfb0" providerId="ADAL" clId="{19BAC05B-A290-4A01-A4CC-C642DFA0BC91}" dt="2021-09-06T09:05:30.366" v="5782" actId="21"/>
          <ac:picMkLst>
            <pc:docMk/>
            <pc:sldMk cId="2543325317" sldId="358"/>
            <ac:picMk id="9" creationId="{FEA5A825-CF8C-4601-89A5-014ED3A30B64}"/>
          </ac:picMkLst>
        </pc:picChg>
        <pc:picChg chg="del mod topLvl">
          <ac:chgData name="Park, Young" userId="057fe65c-383f-48d1-a273-5f633c73dfb0" providerId="ADAL" clId="{19BAC05B-A290-4A01-A4CC-C642DFA0BC91}" dt="2021-09-06T09:03:35.532" v="5737" actId="478"/>
          <ac:picMkLst>
            <pc:docMk/>
            <pc:sldMk cId="2543325317" sldId="358"/>
            <ac:picMk id="1026" creationId="{43E91396-5292-45B5-B667-4BFD2C53FBC1}"/>
          </ac:picMkLst>
        </pc:picChg>
        <pc:picChg chg="add mod">
          <ac:chgData name="Park, Young" userId="057fe65c-383f-48d1-a273-5f633c73dfb0" providerId="ADAL" clId="{19BAC05B-A290-4A01-A4CC-C642DFA0BC91}" dt="2021-09-06T09:04:19.436" v="5748" actId="164"/>
          <ac:picMkLst>
            <pc:docMk/>
            <pc:sldMk cId="2543325317" sldId="358"/>
            <ac:picMk id="2050" creationId="{4966BB61-DF3D-4609-B34A-7E1699AEA61A}"/>
          </ac:picMkLst>
        </pc:picChg>
      </pc:sldChg>
      <pc:sldChg chg="addSp delSp modSp add mod ord">
        <pc:chgData name="Park, Young" userId="057fe65c-383f-48d1-a273-5f633c73dfb0" providerId="ADAL" clId="{19BAC05B-A290-4A01-A4CC-C642DFA0BC91}" dt="2021-09-06T09:54:01.982" v="7078" actId="20577"/>
        <pc:sldMkLst>
          <pc:docMk/>
          <pc:sldMk cId="3288387477" sldId="359"/>
        </pc:sldMkLst>
        <pc:spChg chg="mod">
          <ac:chgData name="Park, Young" userId="057fe65c-383f-48d1-a273-5f633c73dfb0" providerId="ADAL" clId="{19BAC05B-A290-4A01-A4CC-C642DFA0BC91}" dt="2021-09-06T09:24:08.751" v="5858" actId="20577"/>
          <ac:spMkLst>
            <pc:docMk/>
            <pc:sldMk cId="3288387477" sldId="359"/>
            <ac:spMk id="3" creationId="{60EA6DC4-42B2-4C8E-BA73-9C28EECCE886}"/>
          </ac:spMkLst>
        </pc:spChg>
        <pc:spChg chg="del mod topLvl">
          <ac:chgData name="Park, Young" userId="057fe65c-383f-48d1-a273-5f633c73dfb0" providerId="ADAL" clId="{19BAC05B-A290-4A01-A4CC-C642DFA0BC91}" dt="2021-09-06T09:24:30.572" v="5863" actId="478"/>
          <ac:spMkLst>
            <pc:docMk/>
            <pc:sldMk cId="3288387477" sldId="359"/>
            <ac:spMk id="5" creationId="{993E102C-0F84-4971-8BEF-DE4962FDDE3D}"/>
          </ac:spMkLst>
        </pc:spChg>
        <pc:spChg chg="mod">
          <ac:chgData name="Park, Young" userId="057fe65c-383f-48d1-a273-5f633c73dfb0" providerId="ADAL" clId="{19BAC05B-A290-4A01-A4CC-C642DFA0BC91}" dt="2021-09-06T09:54:01.982" v="7078" actId="20577"/>
          <ac:spMkLst>
            <pc:docMk/>
            <pc:sldMk cId="3288387477" sldId="359"/>
            <ac:spMk id="7" creationId="{5B398E2A-08FC-4C3D-BD19-3810E423E1DF}"/>
          </ac:spMkLst>
        </pc:spChg>
        <pc:grpChg chg="del">
          <ac:chgData name="Park, Young" userId="057fe65c-383f-48d1-a273-5f633c73dfb0" providerId="ADAL" clId="{19BAC05B-A290-4A01-A4CC-C642DFA0BC91}" dt="2021-09-06T09:24:24.564" v="5861" actId="165"/>
          <ac:grpSpMkLst>
            <pc:docMk/>
            <pc:sldMk cId="3288387477" sldId="359"/>
            <ac:grpSpMk id="2" creationId="{88F2FEB9-7100-4E45-923F-C0F610FF4CE8}"/>
          </ac:grpSpMkLst>
        </pc:grpChg>
        <pc:picChg chg="add mod">
          <ac:chgData name="Park, Young" userId="057fe65c-383f-48d1-a273-5f633c73dfb0" providerId="ADAL" clId="{19BAC05B-A290-4A01-A4CC-C642DFA0BC91}" dt="2021-09-06T09:24:57.874" v="5867" actId="1076"/>
          <ac:picMkLst>
            <pc:docMk/>
            <pc:sldMk cId="3288387477" sldId="359"/>
            <ac:picMk id="6" creationId="{7A1E8BD1-FDA5-48FD-8475-9BB8A94DB8B1}"/>
          </ac:picMkLst>
        </pc:picChg>
        <pc:picChg chg="del mod topLvl">
          <ac:chgData name="Park, Young" userId="057fe65c-383f-48d1-a273-5f633c73dfb0" providerId="ADAL" clId="{19BAC05B-A290-4A01-A4CC-C642DFA0BC91}" dt="2021-09-06T09:24:26.850" v="5862" actId="478"/>
          <ac:picMkLst>
            <pc:docMk/>
            <pc:sldMk cId="3288387477" sldId="359"/>
            <ac:picMk id="1026" creationId="{43E91396-5292-45B5-B667-4BFD2C53FBC1}"/>
          </ac:picMkLst>
        </pc:picChg>
      </pc:sldChg>
      <pc:sldChg chg="addSp delSp modSp add mod">
        <pc:chgData name="Park, Young" userId="057fe65c-383f-48d1-a273-5f633c73dfb0" providerId="ADAL" clId="{19BAC05B-A290-4A01-A4CC-C642DFA0BC91}" dt="2021-09-11T06:32:29.562" v="7516" actId="20577"/>
        <pc:sldMkLst>
          <pc:docMk/>
          <pc:sldMk cId="791423848" sldId="360"/>
        </pc:sldMkLst>
        <pc:spChg chg="mod">
          <ac:chgData name="Park, Young" userId="057fe65c-383f-48d1-a273-5f633c73dfb0" providerId="ADAL" clId="{19BAC05B-A290-4A01-A4CC-C642DFA0BC91}" dt="2021-09-08T10:58:50.895" v="7114" actId="20577"/>
          <ac:spMkLst>
            <pc:docMk/>
            <pc:sldMk cId="791423848" sldId="360"/>
            <ac:spMk id="3" creationId="{60EA6DC4-42B2-4C8E-BA73-9C28EECCE886}"/>
          </ac:spMkLst>
        </pc:spChg>
        <pc:spChg chg="del">
          <ac:chgData name="Park, Young" userId="057fe65c-383f-48d1-a273-5f633c73dfb0" providerId="ADAL" clId="{19BAC05B-A290-4A01-A4CC-C642DFA0BC91}" dt="2021-09-08T10:58:56.172" v="7116" actId="478"/>
          <ac:spMkLst>
            <pc:docMk/>
            <pc:sldMk cId="791423848" sldId="360"/>
            <ac:spMk id="7" creationId="{5B398E2A-08FC-4C3D-BD19-3810E423E1DF}"/>
          </ac:spMkLst>
        </pc:spChg>
        <pc:spChg chg="mod">
          <ac:chgData name="Park, Young" userId="057fe65c-383f-48d1-a273-5f633c73dfb0" providerId="ADAL" clId="{19BAC05B-A290-4A01-A4CC-C642DFA0BC91}" dt="2021-09-08T11:10:42.478" v="7349" actId="1076"/>
          <ac:spMkLst>
            <pc:docMk/>
            <pc:sldMk cId="791423848" sldId="360"/>
            <ac:spMk id="22" creationId="{1E71D86E-5F3D-4C40-93E7-673B03CA258B}"/>
          </ac:spMkLst>
        </pc:spChg>
        <pc:spChg chg="mod">
          <ac:chgData name="Park, Young" userId="057fe65c-383f-48d1-a273-5f633c73dfb0" providerId="ADAL" clId="{19BAC05B-A290-4A01-A4CC-C642DFA0BC91}" dt="2021-09-08T11:10:42.478" v="7349" actId="1076"/>
          <ac:spMkLst>
            <pc:docMk/>
            <pc:sldMk cId="791423848" sldId="360"/>
            <ac:spMk id="23" creationId="{70CB9C21-A93E-43CE-B7A1-5F6D2AB9AB4B}"/>
          </ac:spMkLst>
        </pc:spChg>
        <pc:spChg chg="mod">
          <ac:chgData name="Park, Young" userId="057fe65c-383f-48d1-a273-5f633c73dfb0" providerId="ADAL" clId="{19BAC05B-A290-4A01-A4CC-C642DFA0BC91}" dt="2021-09-08T11:04:07.089" v="7177"/>
          <ac:spMkLst>
            <pc:docMk/>
            <pc:sldMk cId="791423848" sldId="360"/>
            <ac:spMk id="25" creationId="{07A68850-C920-40B9-9F0D-18121A6C17D4}"/>
          </ac:spMkLst>
        </pc:spChg>
        <pc:spChg chg="mod">
          <ac:chgData name="Park, Young" userId="057fe65c-383f-48d1-a273-5f633c73dfb0" providerId="ADAL" clId="{19BAC05B-A290-4A01-A4CC-C642DFA0BC91}" dt="2021-09-08T11:04:07.089" v="7177"/>
          <ac:spMkLst>
            <pc:docMk/>
            <pc:sldMk cId="791423848" sldId="360"/>
            <ac:spMk id="26" creationId="{6DDF6A90-C6AD-4D65-B4A0-1500AA7CA567}"/>
          </ac:spMkLst>
        </pc:spChg>
        <pc:spChg chg="mod">
          <ac:chgData name="Park, Young" userId="057fe65c-383f-48d1-a273-5f633c73dfb0" providerId="ADAL" clId="{19BAC05B-A290-4A01-A4CC-C642DFA0BC91}" dt="2021-09-08T11:06:41.790" v="7282" actId="17032"/>
          <ac:spMkLst>
            <pc:docMk/>
            <pc:sldMk cId="791423848" sldId="360"/>
            <ac:spMk id="28" creationId="{2451535E-C0DF-47B3-8148-3B48C0897090}"/>
          </ac:spMkLst>
        </pc:spChg>
        <pc:spChg chg="mod">
          <ac:chgData name="Park, Young" userId="057fe65c-383f-48d1-a273-5f633c73dfb0" providerId="ADAL" clId="{19BAC05B-A290-4A01-A4CC-C642DFA0BC91}" dt="2021-09-08T11:06:31.368" v="7281" actId="6549"/>
          <ac:spMkLst>
            <pc:docMk/>
            <pc:sldMk cId="791423848" sldId="360"/>
            <ac:spMk id="29" creationId="{3B50DB51-DA2A-407C-A859-1BE022C601A4}"/>
          </ac:spMkLst>
        </pc:spChg>
        <pc:spChg chg="mod">
          <ac:chgData name="Park, Young" userId="057fe65c-383f-48d1-a273-5f633c73dfb0" providerId="ADAL" clId="{19BAC05B-A290-4A01-A4CC-C642DFA0BC91}" dt="2021-09-08T11:07:46.547" v="7291" actId="17032"/>
          <ac:spMkLst>
            <pc:docMk/>
            <pc:sldMk cId="791423848" sldId="360"/>
            <ac:spMk id="31" creationId="{793F0D4C-9D2D-4BC7-9114-9F839FE47DCE}"/>
          </ac:spMkLst>
        </pc:spChg>
        <pc:spChg chg="mod">
          <ac:chgData name="Park, Young" userId="057fe65c-383f-48d1-a273-5f633c73dfb0" providerId="ADAL" clId="{19BAC05B-A290-4A01-A4CC-C642DFA0BC91}" dt="2021-09-08T11:08:06.440" v="7309" actId="20577"/>
          <ac:spMkLst>
            <pc:docMk/>
            <pc:sldMk cId="791423848" sldId="360"/>
            <ac:spMk id="32" creationId="{74B8E521-625C-4D2B-BE89-59CCC5796BCB}"/>
          </ac:spMkLst>
        </pc:spChg>
        <pc:spChg chg="add del mod">
          <ac:chgData name="Park, Young" userId="057fe65c-383f-48d1-a273-5f633c73dfb0" providerId="ADAL" clId="{19BAC05B-A290-4A01-A4CC-C642DFA0BC91}" dt="2021-09-08T11:09:43.798" v="7315"/>
          <ac:spMkLst>
            <pc:docMk/>
            <pc:sldMk cId="791423848" sldId="360"/>
            <ac:spMk id="35" creationId="{55151CED-9539-4ECB-B96A-9BB2341D1332}"/>
          </ac:spMkLst>
        </pc:spChg>
        <pc:spChg chg="mod">
          <ac:chgData name="Park, Young" userId="057fe65c-383f-48d1-a273-5f633c73dfb0" providerId="ADAL" clId="{19BAC05B-A290-4A01-A4CC-C642DFA0BC91}" dt="2021-09-11T06:31:02.188" v="7498" actId="165"/>
          <ac:spMkLst>
            <pc:docMk/>
            <pc:sldMk cId="791423848" sldId="360"/>
            <ac:spMk id="37" creationId="{3634FDF6-6431-4056-B4E0-700265BBF9AC}"/>
          </ac:spMkLst>
        </pc:spChg>
        <pc:spChg chg="mod">
          <ac:chgData name="Park, Young" userId="057fe65c-383f-48d1-a273-5f633c73dfb0" providerId="ADAL" clId="{19BAC05B-A290-4A01-A4CC-C642DFA0BC91}" dt="2021-09-11T06:31:02.188" v="7498" actId="165"/>
          <ac:spMkLst>
            <pc:docMk/>
            <pc:sldMk cId="791423848" sldId="360"/>
            <ac:spMk id="38" creationId="{0878E22F-6D78-45A4-9EBB-69C87AD26C2D}"/>
          </ac:spMkLst>
        </pc:spChg>
        <pc:spChg chg="add del mod">
          <ac:chgData name="Park, Young" userId="057fe65c-383f-48d1-a273-5f633c73dfb0" providerId="ADAL" clId="{19BAC05B-A290-4A01-A4CC-C642DFA0BC91}" dt="2021-09-08T11:11:36.424" v="7360"/>
          <ac:spMkLst>
            <pc:docMk/>
            <pc:sldMk cId="791423848" sldId="360"/>
            <ac:spMk id="42" creationId="{7B4FB8F7-C509-4966-A85C-06D254607396}"/>
          </ac:spMkLst>
        </pc:spChg>
        <pc:spChg chg="add mod">
          <ac:chgData name="Park, Young" userId="057fe65c-383f-48d1-a273-5f633c73dfb0" providerId="ADAL" clId="{19BAC05B-A290-4A01-A4CC-C642DFA0BC91}" dt="2021-09-08T11:26:57.717" v="7488" actId="1076"/>
          <ac:spMkLst>
            <pc:docMk/>
            <pc:sldMk cId="791423848" sldId="360"/>
            <ac:spMk id="43" creationId="{3EA188EF-6FE8-4A98-961E-EB6092152D57}"/>
          </ac:spMkLst>
        </pc:spChg>
        <pc:spChg chg="add mod">
          <ac:chgData name="Park, Young" userId="057fe65c-383f-48d1-a273-5f633c73dfb0" providerId="ADAL" clId="{19BAC05B-A290-4A01-A4CC-C642DFA0BC91}" dt="2021-09-11T06:32:29.562" v="7516" actId="20577"/>
          <ac:spMkLst>
            <pc:docMk/>
            <pc:sldMk cId="791423848" sldId="360"/>
            <ac:spMk id="44" creationId="{00E27AFA-685D-440C-87A8-6C2367A74E48}"/>
          </ac:spMkLst>
        </pc:spChg>
        <pc:spChg chg="mod">
          <ac:chgData name="Park, Young" userId="057fe65c-383f-48d1-a273-5f633c73dfb0" providerId="ADAL" clId="{19BAC05B-A290-4A01-A4CC-C642DFA0BC91}" dt="2021-09-08T11:23:58.033" v="7420" actId="17032"/>
          <ac:spMkLst>
            <pc:docMk/>
            <pc:sldMk cId="791423848" sldId="360"/>
            <ac:spMk id="52" creationId="{E13E1003-44E2-41AF-81D9-4EFAD154825D}"/>
          </ac:spMkLst>
        </pc:spChg>
        <pc:spChg chg="mod">
          <ac:chgData name="Park, Young" userId="057fe65c-383f-48d1-a273-5f633c73dfb0" providerId="ADAL" clId="{19BAC05B-A290-4A01-A4CC-C642DFA0BC91}" dt="2021-09-08T11:26:08.244" v="7476" actId="6549"/>
          <ac:spMkLst>
            <pc:docMk/>
            <pc:sldMk cId="791423848" sldId="360"/>
            <ac:spMk id="53" creationId="{25591406-EF1A-49B0-A11A-4612DD0086A1}"/>
          </ac:spMkLst>
        </pc:spChg>
        <pc:grpChg chg="add mod">
          <ac:chgData name="Park, Young" userId="057fe65c-383f-48d1-a273-5f633c73dfb0" providerId="ADAL" clId="{19BAC05B-A290-4A01-A4CC-C642DFA0BC91}" dt="2021-09-08T11:10:42.478" v="7349" actId="1076"/>
          <ac:grpSpMkLst>
            <pc:docMk/>
            <pc:sldMk cId="791423848" sldId="360"/>
            <ac:grpSpMk id="2" creationId="{2D2600D2-F4B9-48EE-AA65-CC54A82095E9}"/>
          </ac:grpSpMkLst>
        </pc:grpChg>
        <pc:grpChg chg="add mod">
          <ac:chgData name="Park, Young" userId="057fe65c-383f-48d1-a273-5f633c73dfb0" providerId="ADAL" clId="{19BAC05B-A290-4A01-A4CC-C642DFA0BC91}" dt="2021-09-08T11:08:34.812" v="7312" actId="164"/>
          <ac:grpSpMkLst>
            <pc:docMk/>
            <pc:sldMk cId="791423848" sldId="360"/>
            <ac:grpSpMk id="4" creationId="{6A341C90-61AD-48AC-9B7A-ED876F5DFD05}"/>
          </ac:grpSpMkLst>
        </pc:grpChg>
        <pc:grpChg chg="add mod">
          <ac:chgData name="Park, Young" userId="057fe65c-383f-48d1-a273-5f633c73dfb0" providerId="ADAL" clId="{19BAC05B-A290-4A01-A4CC-C642DFA0BC91}" dt="2021-09-11T06:31:34.506" v="7504" actId="164"/>
          <ac:grpSpMkLst>
            <pc:docMk/>
            <pc:sldMk cId="791423848" sldId="360"/>
            <ac:grpSpMk id="6" creationId="{33C61527-1EAC-4DE1-9954-DC4C75DB0AAE}"/>
          </ac:grpSpMkLst>
        </pc:grpChg>
        <pc:grpChg chg="add mod">
          <ac:chgData name="Park, Young" userId="057fe65c-383f-48d1-a273-5f633c73dfb0" providerId="ADAL" clId="{19BAC05B-A290-4A01-A4CC-C642DFA0BC91}" dt="2021-09-08T11:10:42.478" v="7349" actId="1076"/>
          <ac:grpSpMkLst>
            <pc:docMk/>
            <pc:sldMk cId="791423848" sldId="360"/>
            <ac:grpSpMk id="21" creationId="{B005ACB2-FA18-41DD-8239-BB52B0130196}"/>
          </ac:grpSpMkLst>
        </pc:grpChg>
        <pc:grpChg chg="add del mod">
          <ac:chgData name="Park, Young" userId="057fe65c-383f-48d1-a273-5f633c73dfb0" providerId="ADAL" clId="{19BAC05B-A290-4A01-A4CC-C642DFA0BC91}" dt="2021-09-08T11:06:02.431" v="7241" actId="478"/>
          <ac:grpSpMkLst>
            <pc:docMk/>
            <pc:sldMk cId="791423848" sldId="360"/>
            <ac:grpSpMk id="24" creationId="{92FFB6D9-78D1-4706-BC51-609472FC29EE}"/>
          </ac:grpSpMkLst>
        </pc:grpChg>
        <pc:grpChg chg="add mod">
          <ac:chgData name="Park, Young" userId="057fe65c-383f-48d1-a273-5f633c73dfb0" providerId="ADAL" clId="{19BAC05B-A290-4A01-A4CC-C642DFA0BC91}" dt="2021-09-08T11:10:35.733" v="7345" actId="164"/>
          <ac:grpSpMkLst>
            <pc:docMk/>
            <pc:sldMk cId="791423848" sldId="360"/>
            <ac:grpSpMk id="27" creationId="{387DBB1D-EE40-49E1-BB4C-1A1FD1C3E325}"/>
          </ac:grpSpMkLst>
        </pc:grpChg>
        <pc:grpChg chg="add mod">
          <ac:chgData name="Park, Young" userId="057fe65c-383f-48d1-a273-5f633c73dfb0" providerId="ADAL" clId="{19BAC05B-A290-4A01-A4CC-C642DFA0BC91}" dt="2021-09-08T11:08:30.045" v="7311" actId="164"/>
          <ac:grpSpMkLst>
            <pc:docMk/>
            <pc:sldMk cId="791423848" sldId="360"/>
            <ac:grpSpMk id="30" creationId="{B21E9A60-6A2D-4D6A-A4E5-65C3976A807F}"/>
          </ac:grpSpMkLst>
        </pc:grpChg>
        <pc:grpChg chg="add mod">
          <ac:chgData name="Park, Young" userId="057fe65c-383f-48d1-a273-5f633c73dfb0" providerId="ADAL" clId="{19BAC05B-A290-4A01-A4CC-C642DFA0BC91}" dt="2021-09-08T11:27:14.661" v="7493" actId="1076"/>
          <ac:grpSpMkLst>
            <pc:docMk/>
            <pc:sldMk cId="791423848" sldId="360"/>
            <ac:grpSpMk id="33" creationId="{2A7FFE94-211D-4B06-A763-621FEF04336D}"/>
          </ac:grpSpMkLst>
        </pc:grpChg>
        <pc:grpChg chg="add mod">
          <ac:chgData name="Park, Young" userId="057fe65c-383f-48d1-a273-5f633c73dfb0" providerId="ADAL" clId="{19BAC05B-A290-4A01-A4CC-C642DFA0BC91}" dt="2021-09-08T11:10:42.478" v="7349" actId="1076"/>
          <ac:grpSpMkLst>
            <pc:docMk/>
            <pc:sldMk cId="791423848" sldId="360"/>
            <ac:grpSpMk id="34" creationId="{3437AEF5-BF00-4E59-86FD-13B9852D8052}"/>
          </ac:grpSpMkLst>
        </pc:grpChg>
        <pc:grpChg chg="add mod topLvl">
          <ac:chgData name="Park, Young" userId="057fe65c-383f-48d1-a273-5f633c73dfb0" providerId="ADAL" clId="{19BAC05B-A290-4A01-A4CC-C642DFA0BC91}" dt="2021-09-11T06:31:34.506" v="7504" actId="164"/>
          <ac:grpSpMkLst>
            <pc:docMk/>
            <pc:sldMk cId="791423848" sldId="360"/>
            <ac:grpSpMk id="36" creationId="{F7E2A569-1E64-4CCA-9343-59777E9FDAD6}"/>
          </ac:grpSpMkLst>
        </pc:grpChg>
        <pc:grpChg chg="add del mod">
          <ac:chgData name="Park, Young" userId="057fe65c-383f-48d1-a273-5f633c73dfb0" providerId="ADAL" clId="{19BAC05B-A290-4A01-A4CC-C642DFA0BC91}" dt="2021-09-11T06:31:02.188" v="7498" actId="165"/>
          <ac:grpSpMkLst>
            <pc:docMk/>
            <pc:sldMk cId="791423848" sldId="360"/>
            <ac:grpSpMk id="39" creationId="{97D0881D-DB28-47D6-82F2-1FBF12D53B50}"/>
          </ac:grpSpMkLst>
        </pc:grpChg>
        <pc:grpChg chg="add mod">
          <ac:chgData name="Park, Young" userId="057fe65c-383f-48d1-a273-5f633c73dfb0" providerId="ADAL" clId="{19BAC05B-A290-4A01-A4CC-C642DFA0BC91}" dt="2021-09-08T11:27:10.685" v="7492" actId="1076"/>
          <ac:grpSpMkLst>
            <pc:docMk/>
            <pc:sldMk cId="791423848" sldId="360"/>
            <ac:grpSpMk id="40" creationId="{D85174A5-A9CD-4A4E-892D-7C903E84FBEA}"/>
          </ac:grpSpMkLst>
        </pc:grpChg>
        <pc:grpChg chg="add mod topLvl">
          <ac:chgData name="Park, Young" userId="057fe65c-383f-48d1-a273-5f633c73dfb0" providerId="ADAL" clId="{19BAC05B-A290-4A01-A4CC-C642DFA0BC91}" dt="2021-09-08T11:26:57.717" v="7488" actId="1076"/>
          <ac:grpSpMkLst>
            <pc:docMk/>
            <pc:sldMk cId="791423848" sldId="360"/>
            <ac:grpSpMk id="45" creationId="{625AA4B0-10B3-4C62-ACC7-072F279AF45E}"/>
          </ac:grpSpMkLst>
        </pc:grpChg>
        <pc:grpChg chg="add del mod">
          <ac:chgData name="Park, Young" userId="057fe65c-383f-48d1-a273-5f633c73dfb0" providerId="ADAL" clId="{19BAC05B-A290-4A01-A4CC-C642DFA0BC91}" dt="2021-09-08T11:23:36.290" v="7415" actId="165"/>
          <ac:grpSpMkLst>
            <pc:docMk/>
            <pc:sldMk cId="791423848" sldId="360"/>
            <ac:grpSpMk id="46" creationId="{348186C3-F723-414F-B5AA-0CBC06A56E73}"/>
          </ac:grpSpMkLst>
        </pc:grpChg>
        <pc:grpChg chg="add mod">
          <ac:chgData name="Park, Young" userId="057fe65c-383f-48d1-a273-5f633c73dfb0" providerId="ADAL" clId="{19BAC05B-A290-4A01-A4CC-C642DFA0BC91}" dt="2021-09-08T11:26:27.057" v="7479" actId="164"/>
          <ac:grpSpMkLst>
            <pc:docMk/>
            <pc:sldMk cId="791423848" sldId="360"/>
            <ac:grpSpMk id="51" creationId="{35B5B6EF-D8A3-4DEA-A57F-474FC48D3226}"/>
          </ac:grpSpMkLst>
        </pc:grpChg>
        <pc:grpChg chg="add mod">
          <ac:chgData name="Park, Young" userId="057fe65c-383f-48d1-a273-5f633c73dfb0" providerId="ADAL" clId="{19BAC05B-A290-4A01-A4CC-C642DFA0BC91}" dt="2021-09-08T11:26:57.717" v="7488" actId="1076"/>
          <ac:grpSpMkLst>
            <pc:docMk/>
            <pc:sldMk cId="791423848" sldId="360"/>
            <ac:grpSpMk id="54" creationId="{AD72B5B5-AE1E-46BC-A970-A0B8FEE013F4}"/>
          </ac:grpSpMkLst>
        </pc:grpChg>
        <pc:grpChg chg="add mod">
          <ac:chgData name="Park, Young" userId="057fe65c-383f-48d1-a273-5f633c73dfb0" providerId="ADAL" clId="{19BAC05B-A290-4A01-A4CC-C642DFA0BC91}" dt="2021-09-08T11:26:59.765" v="7489" actId="1076"/>
          <ac:grpSpMkLst>
            <pc:docMk/>
            <pc:sldMk cId="791423848" sldId="360"/>
            <ac:grpSpMk id="55" creationId="{5C295D58-AEB0-4885-8668-C56550B965C6}"/>
          </ac:grpSpMkLst>
        </pc:grpChg>
        <pc:picChg chg="add mod">
          <ac:chgData name="Park, Young" userId="057fe65c-383f-48d1-a273-5f633c73dfb0" providerId="ADAL" clId="{19BAC05B-A290-4A01-A4CC-C642DFA0BC91}" dt="2021-09-08T11:10:42.478" v="7349" actId="1076"/>
          <ac:picMkLst>
            <pc:docMk/>
            <pc:sldMk cId="791423848" sldId="360"/>
            <ac:picMk id="5" creationId="{D189D2C4-8E69-447B-9B04-093E7FDA2B01}"/>
          </ac:picMkLst>
        </pc:picChg>
        <pc:picChg chg="del">
          <ac:chgData name="Park, Young" userId="057fe65c-383f-48d1-a273-5f633c73dfb0" providerId="ADAL" clId="{19BAC05B-A290-4A01-A4CC-C642DFA0BC91}" dt="2021-09-08T10:58:53.071" v="7115" actId="478"/>
          <ac:picMkLst>
            <pc:docMk/>
            <pc:sldMk cId="791423848" sldId="360"/>
            <ac:picMk id="6" creationId="{7A1E8BD1-FDA5-48FD-8475-9BB8A94DB8B1}"/>
          </ac:picMkLst>
        </pc:picChg>
        <pc:picChg chg="add mod">
          <ac:chgData name="Park, Young" userId="057fe65c-383f-48d1-a273-5f633c73dfb0" providerId="ADAL" clId="{19BAC05B-A290-4A01-A4CC-C642DFA0BC91}" dt="2021-09-08T11:10:42.478" v="7349" actId="1076"/>
          <ac:picMkLst>
            <pc:docMk/>
            <pc:sldMk cId="791423848" sldId="360"/>
            <ac:picMk id="8" creationId="{A9D40264-DDC5-42A6-AAD9-A30AC117F2EF}"/>
          </ac:picMkLst>
        </pc:picChg>
        <pc:picChg chg="add mod">
          <ac:chgData name="Park, Young" userId="057fe65c-383f-48d1-a273-5f633c73dfb0" providerId="ADAL" clId="{19BAC05B-A290-4A01-A4CC-C642DFA0BC91}" dt="2021-09-08T11:10:42.478" v="7349" actId="1076"/>
          <ac:picMkLst>
            <pc:docMk/>
            <pc:sldMk cId="791423848" sldId="360"/>
            <ac:picMk id="9" creationId="{3E4B5843-752D-457D-954B-4EF1181D2C5C}"/>
          </ac:picMkLst>
        </pc:picChg>
        <pc:picChg chg="add mod">
          <ac:chgData name="Park, Young" userId="057fe65c-383f-48d1-a273-5f633c73dfb0" providerId="ADAL" clId="{19BAC05B-A290-4A01-A4CC-C642DFA0BC91}" dt="2021-09-08T11:10:42.478" v="7349" actId="1076"/>
          <ac:picMkLst>
            <pc:docMk/>
            <pc:sldMk cId="791423848" sldId="360"/>
            <ac:picMk id="10" creationId="{1B2632B5-7360-4C3B-B1F7-52AF0252E851}"/>
          </ac:picMkLst>
        </pc:picChg>
        <pc:picChg chg="add mod">
          <ac:chgData name="Park, Young" userId="057fe65c-383f-48d1-a273-5f633c73dfb0" providerId="ADAL" clId="{19BAC05B-A290-4A01-A4CC-C642DFA0BC91}" dt="2021-09-08T11:10:42.478" v="7349" actId="1076"/>
          <ac:picMkLst>
            <pc:docMk/>
            <pc:sldMk cId="791423848" sldId="360"/>
            <ac:picMk id="11" creationId="{D305CA1E-2C14-4184-A684-7BF96D98F73C}"/>
          </ac:picMkLst>
        </pc:picChg>
        <pc:picChg chg="add mod">
          <ac:chgData name="Park, Young" userId="057fe65c-383f-48d1-a273-5f633c73dfb0" providerId="ADAL" clId="{19BAC05B-A290-4A01-A4CC-C642DFA0BC91}" dt="2021-09-08T11:10:42.478" v="7349" actId="1076"/>
          <ac:picMkLst>
            <pc:docMk/>
            <pc:sldMk cId="791423848" sldId="360"/>
            <ac:picMk id="12" creationId="{944859C5-9A60-4AD2-AD33-E4626D96FA44}"/>
          </ac:picMkLst>
        </pc:picChg>
        <pc:picChg chg="add mod">
          <ac:chgData name="Park, Young" userId="057fe65c-383f-48d1-a273-5f633c73dfb0" providerId="ADAL" clId="{19BAC05B-A290-4A01-A4CC-C642DFA0BC91}" dt="2021-09-08T11:10:42.478" v="7349" actId="1076"/>
          <ac:picMkLst>
            <pc:docMk/>
            <pc:sldMk cId="791423848" sldId="360"/>
            <ac:picMk id="13" creationId="{1B1757BB-77D7-450D-A7DD-29D11DD3895D}"/>
          </ac:picMkLst>
        </pc:picChg>
        <pc:picChg chg="add mod">
          <ac:chgData name="Park, Young" userId="057fe65c-383f-48d1-a273-5f633c73dfb0" providerId="ADAL" clId="{19BAC05B-A290-4A01-A4CC-C642DFA0BC91}" dt="2021-09-08T11:10:42.478" v="7349" actId="1076"/>
          <ac:picMkLst>
            <pc:docMk/>
            <pc:sldMk cId="791423848" sldId="360"/>
            <ac:picMk id="14" creationId="{F5990004-6BD1-46FE-8B0B-20C703BCCE52}"/>
          </ac:picMkLst>
        </pc:picChg>
        <pc:picChg chg="add mod">
          <ac:chgData name="Park, Young" userId="057fe65c-383f-48d1-a273-5f633c73dfb0" providerId="ADAL" clId="{19BAC05B-A290-4A01-A4CC-C642DFA0BC91}" dt="2021-09-08T11:10:42.478" v="7349" actId="1076"/>
          <ac:picMkLst>
            <pc:docMk/>
            <pc:sldMk cId="791423848" sldId="360"/>
            <ac:picMk id="15" creationId="{0FCDD5C2-1425-4F23-9389-9B136917562D}"/>
          </ac:picMkLst>
        </pc:picChg>
        <pc:picChg chg="add mod">
          <ac:chgData name="Park, Young" userId="057fe65c-383f-48d1-a273-5f633c73dfb0" providerId="ADAL" clId="{19BAC05B-A290-4A01-A4CC-C642DFA0BC91}" dt="2021-09-08T11:10:35.733" v="7345" actId="164"/>
          <ac:picMkLst>
            <pc:docMk/>
            <pc:sldMk cId="791423848" sldId="360"/>
            <ac:picMk id="16" creationId="{862819BE-8DE2-4B9E-9498-C7787C39DE84}"/>
          </ac:picMkLst>
        </pc:picChg>
        <pc:picChg chg="add mod topLvl">
          <ac:chgData name="Park, Young" userId="057fe65c-383f-48d1-a273-5f633c73dfb0" providerId="ADAL" clId="{19BAC05B-A290-4A01-A4CC-C642DFA0BC91}" dt="2021-09-11T06:31:34.506" v="7504" actId="164"/>
          <ac:picMkLst>
            <pc:docMk/>
            <pc:sldMk cId="791423848" sldId="360"/>
            <ac:picMk id="17" creationId="{40D53EA4-9491-43F2-B5BD-1C92F02E61CC}"/>
          </ac:picMkLst>
        </pc:picChg>
        <pc:picChg chg="add mod topLvl">
          <ac:chgData name="Park, Young" userId="057fe65c-383f-48d1-a273-5f633c73dfb0" providerId="ADAL" clId="{19BAC05B-A290-4A01-A4CC-C642DFA0BC91}" dt="2021-09-11T06:31:34.506" v="7504" actId="164"/>
          <ac:picMkLst>
            <pc:docMk/>
            <pc:sldMk cId="791423848" sldId="360"/>
            <ac:picMk id="18" creationId="{906991E7-6E2F-4912-91FF-1C5087F4B5D1}"/>
          </ac:picMkLst>
        </pc:picChg>
        <pc:picChg chg="add mod">
          <ac:chgData name="Park, Young" userId="057fe65c-383f-48d1-a273-5f633c73dfb0" providerId="ADAL" clId="{19BAC05B-A290-4A01-A4CC-C642DFA0BC91}" dt="2021-09-08T11:27:24.165" v="7495" actId="14100"/>
          <ac:picMkLst>
            <pc:docMk/>
            <pc:sldMk cId="791423848" sldId="360"/>
            <ac:picMk id="19" creationId="{983D7B8B-AFB0-492D-900B-B26D156829CB}"/>
          </ac:picMkLst>
        </pc:picChg>
        <pc:picChg chg="add mod ord">
          <ac:chgData name="Park, Young" userId="057fe65c-383f-48d1-a273-5f633c73dfb0" providerId="ADAL" clId="{19BAC05B-A290-4A01-A4CC-C642DFA0BC91}" dt="2021-09-08T11:27:30.645" v="7497" actId="1076"/>
          <ac:picMkLst>
            <pc:docMk/>
            <pc:sldMk cId="791423848" sldId="360"/>
            <ac:picMk id="20" creationId="{2451CFBA-4285-417F-A3DF-B36AF67C2DD6}"/>
          </ac:picMkLst>
        </pc:picChg>
        <pc:picChg chg="add mod topLvl">
          <ac:chgData name="Park, Young" userId="057fe65c-383f-48d1-a273-5f633c73dfb0" providerId="ADAL" clId="{19BAC05B-A290-4A01-A4CC-C642DFA0BC91}" dt="2021-09-08T11:26:57.717" v="7488" actId="1076"/>
          <ac:picMkLst>
            <pc:docMk/>
            <pc:sldMk cId="791423848" sldId="360"/>
            <ac:picMk id="41" creationId="{75232430-A97B-4669-B84F-25AEE663A33F}"/>
          </ac:picMkLst>
        </pc:picChg>
        <pc:picChg chg="add mod ord">
          <ac:chgData name="Park, Young" userId="057fe65c-383f-48d1-a273-5f633c73dfb0" providerId="ADAL" clId="{19BAC05B-A290-4A01-A4CC-C642DFA0BC91}" dt="2021-09-08T11:27:03.677" v="7490" actId="1076"/>
          <ac:picMkLst>
            <pc:docMk/>
            <pc:sldMk cId="791423848" sldId="360"/>
            <ac:picMk id="48" creationId="{3501977F-54D6-4F0D-A0E5-BE0E0FD0ED63}"/>
          </ac:picMkLst>
        </pc:picChg>
        <pc:picChg chg="add mod">
          <ac:chgData name="Park, Young" userId="057fe65c-383f-48d1-a273-5f633c73dfb0" providerId="ADAL" clId="{19BAC05B-A290-4A01-A4CC-C642DFA0BC91}" dt="2021-09-08T11:27:06.540" v="7491" actId="1076"/>
          <ac:picMkLst>
            <pc:docMk/>
            <pc:sldMk cId="791423848" sldId="360"/>
            <ac:picMk id="50" creationId="{1289A0C5-BB2C-4A52-83E8-409459DAABFE}"/>
          </ac:picMkLst>
        </pc:picChg>
      </pc:sldChg>
      <pc:sldMasterChg chg="delSldLayout">
        <pc:chgData name="Park, Young" userId="057fe65c-383f-48d1-a273-5f633c73dfb0" providerId="ADAL" clId="{19BAC05B-A290-4A01-A4CC-C642DFA0BC91}" dt="2021-08-26T14:04:57.159" v="236" actId="2696"/>
        <pc:sldMasterMkLst>
          <pc:docMk/>
          <pc:sldMasterMk cId="0" sldId="2147483657"/>
        </pc:sldMasterMkLst>
        <pc:sldLayoutChg chg="del">
          <pc:chgData name="Park, Young" userId="057fe65c-383f-48d1-a273-5f633c73dfb0" providerId="ADAL" clId="{19BAC05B-A290-4A01-A4CC-C642DFA0BC91}" dt="2021-08-26T14:04:57.159" v="236" actId="2696"/>
          <pc:sldLayoutMkLst>
            <pc:docMk/>
            <pc:sldMasterMk cId="0" sldId="2147483657"/>
            <pc:sldLayoutMk cId="0" sldId="2147483649"/>
          </pc:sldLayoutMkLst>
        </pc:sldLayoutChg>
      </pc:sldMasterChg>
    </pc:docChg>
  </pc:docChgLst>
  <pc:docChgLst>
    <pc:chgData name="Park, Young" userId="057fe65c-383f-48d1-a273-5f633c73dfb0" providerId="ADAL" clId="{CC8F4D2C-9DF4-4C4B-B7B6-6E2DE40B9620}"/>
    <pc:docChg chg="custSel delSld modSld sldOrd modMainMaster">
      <pc:chgData name="Park, Young" userId="057fe65c-383f-48d1-a273-5f633c73dfb0" providerId="ADAL" clId="{CC8F4D2C-9DF4-4C4B-B7B6-6E2DE40B9620}" dt="2021-05-13T10:41:47.760" v="363" actId="478"/>
      <pc:docMkLst>
        <pc:docMk/>
      </pc:docMkLst>
      <pc:sldChg chg="modSp mod">
        <pc:chgData name="Park, Young" userId="057fe65c-383f-48d1-a273-5f633c73dfb0" providerId="ADAL" clId="{CC8F4D2C-9DF4-4C4B-B7B6-6E2DE40B9620}" dt="2021-05-04T12:18:17.947" v="345" actId="6549"/>
        <pc:sldMkLst>
          <pc:docMk/>
          <pc:sldMk cId="0" sldId="257"/>
        </pc:sldMkLst>
        <pc:spChg chg="mod">
          <ac:chgData name="Park, Young" userId="057fe65c-383f-48d1-a273-5f633c73dfb0" providerId="ADAL" clId="{CC8F4D2C-9DF4-4C4B-B7B6-6E2DE40B9620}" dt="2021-05-04T12:18:14.305" v="344" actId="20577"/>
          <ac:spMkLst>
            <pc:docMk/>
            <pc:sldMk cId="0" sldId="257"/>
            <ac:spMk id="3" creationId="{B909EBBF-386C-4944-8727-1B00C042CB4B}"/>
          </ac:spMkLst>
        </pc:spChg>
        <pc:spChg chg="mod">
          <ac:chgData name="Park, Young" userId="057fe65c-383f-48d1-a273-5f633c73dfb0" providerId="ADAL" clId="{CC8F4D2C-9DF4-4C4B-B7B6-6E2DE40B9620}" dt="2021-05-04T12:18:17.947" v="345" actId="6549"/>
          <ac:spMkLst>
            <pc:docMk/>
            <pc:sldMk cId="0" sldId="257"/>
            <ac:spMk id="31" creationId="{00000000-0000-0000-0000-000000000000}"/>
          </ac:spMkLst>
        </pc:spChg>
      </pc:sldChg>
      <pc:sldChg chg="ord">
        <pc:chgData name="Park, Young" userId="057fe65c-383f-48d1-a273-5f633c73dfb0" providerId="ADAL" clId="{CC8F4D2C-9DF4-4C4B-B7B6-6E2DE40B9620}" dt="2021-05-04T12:10:06.681" v="3"/>
        <pc:sldMkLst>
          <pc:docMk/>
          <pc:sldMk cId="0" sldId="279"/>
        </pc:sldMkLst>
      </pc:sldChg>
      <pc:sldChg chg="delSp">
        <pc:chgData name="Park, Young" userId="057fe65c-383f-48d1-a273-5f633c73dfb0" providerId="ADAL" clId="{CC8F4D2C-9DF4-4C4B-B7B6-6E2DE40B9620}" dt="2021-05-13T10:41:47.760" v="363" actId="478"/>
        <pc:sldMkLst>
          <pc:docMk/>
          <pc:sldMk cId="4167949140" sldId="302"/>
        </pc:sldMkLst>
        <pc:picChg chg="del">
          <ac:chgData name="Park, Young" userId="057fe65c-383f-48d1-a273-5f633c73dfb0" providerId="ADAL" clId="{CC8F4D2C-9DF4-4C4B-B7B6-6E2DE40B9620}" dt="2021-05-13T10:41:47.760" v="363" actId="478"/>
          <ac:picMkLst>
            <pc:docMk/>
            <pc:sldMk cId="4167949140" sldId="302"/>
            <ac:picMk id="4" creationId="{89156D79-8112-43CF-A3F6-7C8BA445BE93}"/>
          </ac:picMkLst>
        </pc:picChg>
        <pc:picChg chg="del">
          <ac:chgData name="Park, Young" userId="057fe65c-383f-48d1-a273-5f633c73dfb0" providerId="ADAL" clId="{CC8F4D2C-9DF4-4C4B-B7B6-6E2DE40B9620}" dt="2021-05-13T10:41:47.272" v="362" actId="478"/>
          <ac:picMkLst>
            <pc:docMk/>
            <pc:sldMk cId="4167949140" sldId="302"/>
            <ac:picMk id="5" creationId="{D612DBEB-B085-4FE8-8B93-0F682D96D594}"/>
          </ac:picMkLst>
        </pc:picChg>
        <pc:picChg chg="del">
          <ac:chgData name="Park, Young" userId="057fe65c-383f-48d1-a273-5f633c73dfb0" providerId="ADAL" clId="{CC8F4D2C-9DF4-4C4B-B7B6-6E2DE40B9620}" dt="2021-05-13T10:41:46.801" v="361" actId="478"/>
          <ac:picMkLst>
            <pc:docMk/>
            <pc:sldMk cId="4167949140" sldId="302"/>
            <ac:picMk id="6" creationId="{A233A5A1-C560-464B-80A9-63C07F473E3F}"/>
          </ac:picMkLst>
        </pc:picChg>
      </pc:sldChg>
      <pc:sldChg chg="del">
        <pc:chgData name="Park, Young" userId="057fe65c-383f-48d1-a273-5f633c73dfb0" providerId="ADAL" clId="{CC8F4D2C-9DF4-4C4B-B7B6-6E2DE40B9620}" dt="2021-05-04T12:10:18.438" v="4" actId="47"/>
        <pc:sldMkLst>
          <pc:docMk/>
          <pc:sldMk cId="3927194330" sldId="323"/>
        </pc:sldMkLst>
      </pc:sldChg>
      <pc:sldChg chg="del">
        <pc:chgData name="Park, Young" userId="057fe65c-383f-48d1-a273-5f633c73dfb0" providerId="ADAL" clId="{CC8F4D2C-9DF4-4C4B-B7B6-6E2DE40B9620}" dt="2021-05-04T12:10:01.049" v="0" actId="47"/>
        <pc:sldMkLst>
          <pc:docMk/>
          <pc:sldMk cId="1419677704" sldId="324"/>
        </pc:sldMkLst>
      </pc:sldChg>
      <pc:sldChg chg="del">
        <pc:chgData name="Park, Young" userId="057fe65c-383f-48d1-a273-5f633c73dfb0" providerId="ADAL" clId="{CC8F4D2C-9DF4-4C4B-B7B6-6E2DE40B9620}" dt="2021-05-04T12:10:18.438" v="4" actId="47"/>
        <pc:sldMkLst>
          <pc:docMk/>
          <pc:sldMk cId="285425996" sldId="325"/>
        </pc:sldMkLst>
      </pc:sldChg>
      <pc:sldChg chg="del">
        <pc:chgData name="Park, Young" userId="057fe65c-383f-48d1-a273-5f633c73dfb0" providerId="ADAL" clId="{CC8F4D2C-9DF4-4C4B-B7B6-6E2DE40B9620}" dt="2021-05-04T12:10:18.438" v="4" actId="47"/>
        <pc:sldMkLst>
          <pc:docMk/>
          <pc:sldMk cId="73199739" sldId="326"/>
        </pc:sldMkLst>
      </pc:sldChg>
      <pc:sldChg chg="del">
        <pc:chgData name="Park, Young" userId="057fe65c-383f-48d1-a273-5f633c73dfb0" providerId="ADAL" clId="{CC8F4D2C-9DF4-4C4B-B7B6-6E2DE40B9620}" dt="2021-05-04T12:10:18.438" v="4" actId="47"/>
        <pc:sldMkLst>
          <pc:docMk/>
          <pc:sldMk cId="3203469342" sldId="327"/>
        </pc:sldMkLst>
      </pc:sldChg>
      <pc:sldChg chg="del">
        <pc:chgData name="Park, Young" userId="057fe65c-383f-48d1-a273-5f633c73dfb0" providerId="ADAL" clId="{CC8F4D2C-9DF4-4C4B-B7B6-6E2DE40B9620}" dt="2021-05-04T12:10:18.438" v="4" actId="47"/>
        <pc:sldMkLst>
          <pc:docMk/>
          <pc:sldMk cId="1264383416" sldId="328"/>
        </pc:sldMkLst>
      </pc:sldChg>
      <pc:sldChg chg="del">
        <pc:chgData name="Park, Young" userId="057fe65c-383f-48d1-a273-5f633c73dfb0" providerId="ADAL" clId="{CC8F4D2C-9DF4-4C4B-B7B6-6E2DE40B9620}" dt="2021-05-04T12:10:18.438" v="4" actId="47"/>
        <pc:sldMkLst>
          <pc:docMk/>
          <pc:sldMk cId="733704576" sldId="330"/>
        </pc:sldMkLst>
      </pc:sldChg>
      <pc:sldChg chg="del">
        <pc:chgData name="Park, Young" userId="057fe65c-383f-48d1-a273-5f633c73dfb0" providerId="ADAL" clId="{CC8F4D2C-9DF4-4C4B-B7B6-6E2DE40B9620}" dt="2021-05-04T12:10:18.438" v="4" actId="47"/>
        <pc:sldMkLst>
          <pc:docMk/>
          <pc:sldMk cId="1898892869" sldId="331"/>
        </pc:sldMkLst>
      </pc:sldChg>
      <pc:sldChg chg="del">
        <pc:chgData name="Park, Young" userId="057fe65c-383f-48d1-a273-5f633c73dfb0" providerId="ADAL" clId="{CC8F4D2C-9DF4-4C4B-B7B6-6E2DE40B9620}" dt="2021-05-04T12:10:18.438" v="4" actId="47"/>
        <pc:sldMkLst>
          <pc:docMk/>
          <pc:sldMk cId="2851165989" sldId="333"/>
        </pc:sldMkLst>
      </pc:sldChg>
      <pc:sldChg chg="del">
        <pc:chgData name="Park, Young" userId="057fe65c-383f-48d1-a273-5f633c73dfb0" providerId="ADAL" clId="{CC8F4D2C-9DF4-4C4B-B7B6-6E2DE40B9620}" dt="2021-05-04T12:10:18.438" v="4" actId="47"/>
        <pc:sldMkLst>
          <pc:docMk/>
          <pc:sldMk cId="3919275604" sldId="334"/>
        </pc:sldMkLst>
      </pc:sldChg>
      <pc:sldChg chg="del">
        <pc:chgData name="Park, Young" userId="057fe65c-383f-48d1-a273-5f633c73dfb0" providerId="ADAL" clId="{CC8F4D2C-9DF4-4C4B-B7B6-6E2DE40B9620}" dt="2021-05-04T12:10:18.438" v="4" actId="47"/>
        <pc:sldMkLst>
          <pc:docMk/>
          <pc:sldMk cId="2163453851" sldId="335"/>
        </pc:sldMkLst>
      </pc:sldChg>
      <pc:sldChg chg="del">
        <pc:chgData name="Park, Young" userId="057fe65c-383f-48d1-a273-5f633c73dfb0" providerId="ADAL" clId="{CC8F4D2C-9DF4-4C4B-B7B6-6E2DE40B9620}" dt="2021-05-04T12:10:18.438" v="4" actId="47"/>
        <pc:sldMkLst>
          <pc:docMk/>
          <pc:sldMk cId="1506734029" sldId="336"/>
        </pc:sldMkLst>
      </pc:sldChg>
      <pc:sldChg chg="del">
        <pc:chgData name="Park, Young" userId="057fe65c-383f-48d1-a273-5f633c73dfb0" providerId="ADAL" clId="{CC8F4D2C-9DF4-4C4B-B7B6-6E2DE40B9620}" dt="2021-05-04T12:10:18.438" v="4" actId="47"/>
        <pc:sldMkLst>
          <pc:docMk/>
          <pc:sldMk cId="771674850" sldId="337"/>
        </pc:sldMkLst>
      </pc:sldChg>
      <pc:sldChg chg="del">
        <pc:chgData name="Park, Young" userId="057fe65c-383f-48d1-a273-5f633c73dfb0" providerId="ADAL" clId="{CC8F4D2C-9DF4-4C4B-B7B6-6E2DE40B9620}" dt="2021-05-04T12:10:18.438" v="4" actId="47"/>
        <pc:sldMkLst>
          <pc:docMk/>
          <pc:sldMk cId="4099187458" sldId="338"/>
        </pc:sldMkLst>
      </pc:sldChg>
      <pc:sldChg chg="del">
        <pc:chgData name="Park, Young" userId="057fe65c-383f-48d1-a273-5f633c73dfb0" providerId="ADAL" clId="{CC8F4D2C-9DF4-4C4B-B7B6-6E2DE40B9620}" dt="2021-05-04T12:10:18.438" v="4" actId="47"/>
        <pc:sldMkLst>
          <pc:docMk/>
          <pc:sldMk cId="1031879576" sldId="339"/>
        </pc:sldMkLst>
      </pc:sldChg>
      <pc:sldChg chg="del">
        <pc:chgData name="Park, Young" userId="057fe65c-383f-48d1-a273-5f633c73dfb0" providerId="ADAL" clId="{CC8F4D2C-9DF4-4C4B-B7B6-6E2DE40B9620}" dt="2021-05-04T12:10:18.438" v="4" actId="47"/>
        <pc:sldMkLst>
          <pc:docMk/>
          <pc:sldMk cId="2986918061" sldId="340"/>
        </pc:sldMkLst>
      </pc:sldChg>
      <pc:sldChg chg="del">
        <pc:chgData name="Park, Young" userId="057fe65c-383f-48d1-a273-5f633c73dfb0" providerId="ADAL" clId="{CC8F4D2C-9DF4-4C4B-B7B6-6E2DE40B9620}" dt="2021-05-04T12:10:18.438" v="4" actId="47"/>
        <pc:sldMkLst>
          <pc:docMk/>
          <pc:sldMk cId="1362724737" sldId="341"/>
        </pc:sldMkLst>
      </pc:sldChg>
      <pc:sldChg chg="del">
        <pc:chgData name="Park, Young" userId="057fe65c-383f-48d1-a273-5f633c73dfb0" providerId="ADAL" clId="{CC8F4D2C-9DF4-4C4B-B7B6-6E2DE40B9620}" dt="2021-05-04T12:10:18.438" v="4" actId="47"/>
        <pc:sldMkLst>
          <pc:docMk/>
          <pc:sldMk cId="3415382145" sldId="342"/>
        </pc:sldMkLst>
      </pc:sldChg>
      <pc:sldChg chg="del">
        <pc:chgData name="Park, Young" userId="057fe65c-383f-48d1-a273-5f633c73dfb0" providerId="ADAL" clId="{CC8F4D2C-9DF4-4C4B-B7B6-6E2DE40B9620}" dt="2021-05-04T12:10:18.438" v="4" actId="47"/>
        <pc:sldMkLst>
          <pc:docMk/>
          <pc:sldMk cId="1849781939" sldId="343"/>
        </pc:sldMkLst>
      </pc:sldChg>
      <pc:sldChg chg="del">
        <pc:chgData name="Park, Young" userId="057fe65c-383f-48d1-a273-5f633c73dfb0" providerId="ADAL" clId="{CC8F4D2C-9DF4-4C4B-B7B6-6E2DE40B9620}" dt="2021-05-04T12:10:18.438" v="4" actId="47"/>
        <pc:sldMkLst>
          <pc:docMk/>
          <pc:sldMk cId="3801758174" sldId="345"/>
        </pc:sldMkLst>
      </pc:sldChg>
      <pc:sldChg chg="del">
        <pc:chgData name="Park, Young" userId="057fe65c-383f-48d1-a273-5f633c73dfb0" providerId="ADAL" clId="{CC8F4D2C-9DF4-4C4B-B7B6-6E2DE40B9620}" dt="2021-05-04T12:10:18.438" v="4" actId="47"/>
        <pc:sldMkLst>
          <pc:docMk/>
          <pc:sldMk cId="2134355336" sldId="347"/>
        </pc:sldMkLst>
      </pc:sldChg>
      <pc:sldChg chg="del">
        <pc:chgData name="Park, Young" userId="057fe65c-383f-48d1-a273-5f633c73dfb0" providerId="ADAL" clId="{CC8F4D2C-9DF4-4C4B-B7B6-6E2DE40B9620}" dt="2021-05-04T12:10:18.438" v="4" actId="47"/>
        <pc:sldMkLst>
          <pc:docMk/>
          <pc:sldMk cId="1562273605" sldId="348"/>
        </pc:sldMkLst>
      </pc:sldChg>
      <pc:sldChg chg="del">
        <pc:chgData name="Park, Young" userId="057fe65c-383f-48d1-a273-5f633c73dfb0" providerId="ADAL" clId="{CC8F4D2C-9DF4-4C4B-B7B6-6E2DE40B9620}" dt="2021-05-04T12:10:18.438" v="4" actId="47"/>
        <pc:sldMkLst>
          <pc:docMk/>
          <pc:sldMk cId="1738489599" sldId="350"/>
        </pc:sldMkLst>
      </pc:sldChg>
      <pc:sldChg chg="del">
        <pc:chgData name="Park, Young" userId="057fe65c-383f-48d1-a273-5f633c73dfb0" providerId="ADAL" clId="{CC8F4D2C-9DF4-4C4B-B7B6-6E2DE40B9620}" dt="2021-05-04T12:10:18.438" v="4" actId="47"/>
        <pc:sldMkLst>
          <pc:docMk/>
          <pc:sldMk cId="2163607880" sldId="351"/>
        </pc:sldMkLst>
      </pc:sldChg>
      <pc:sldChg chg="del">
        <pc:chgData name="Park, Young" userId="057fe65c-383f-48d1-a273-5f633c73dfb0" providerId="ADAL" clId="{CC8F4D2C-9DF4-4C4B-B7B6-6E2DE40B9620}" dt="2021-05-04T12:10:03.737" v="1" actId="47"/>
        <pc:sldMkLst>
          <pc:docMk/>
          <pc:sldMk cId="622891734" sldId="352"/>
        </pc:sldMkLst>
      </pc:sldChg>
      <pc:sldChg chg="del">
        <pc:chgData name="Park, Young" userId="057fe65c-383f-48d1-a273-5f633c73dfb0" providerId="ADAL" clId="{CC8F4D2C-9DF4-4C4B-B7B6-6E2DE40B9620}" dt="2021-05-04T12:10:18.438" v="4" actId="47"/>
        <pc:sldMkLst>
          <pc:docMk/>
          <pc:sldMk cId="150455798" sldId="353"/>
        </pc:sldMkLst>
      </pc:sldChg>
      <pc:sldMasterChg chg="modSldLayout">
        <pc:chgData name="Park, Young" userId="057fe65c-383f-48d1-a273-5f633c73dfb0" providerId="ADAL" clId="{CC8F4D2C-9DF4-4C4B-B7B6-6E2DE40B9620}" dt="2021-05-07T13:46:45.642" v="360" actId="478"/>
        <pc:sldMasterMkLst>
          <pc:docMk/>
          <pc:sldMasterMk cId="0" sldId="2147483657"/>
        </pc:sldMasterMkLst>
        <pc:sldLayoutChg chg="delSp mod">
          <pc:chgData name="Park, Young" userId="057fe65c-383f-48d1-a273-5f633c73dfb0" providerId="ADAL" clId="{CC8F4D2C-9DF4-4C4B-B7B6-6E2DE40B9620}" dt="2021-05-07T13:46:45.642" v="360" actId="478"/>
          <pc:sldLayoutMkLst>
            <pc:docMk/>
            <pc:sldMasterMk cId="0" sldId="2147483657"/>
            <pc:sldLayoutMk cId="0" sldId="2147483651"/>
          </pc:sldLayoutMkLst>
          <pc:spChg chg="del">
            <ac:chgData name="Park, Young" userId="057fe65c-383f-48d1-a273-5f633c73dfb0" providerId="ADAL" clId="{CC8F4D2C-9DF4-4C4B-B7B6-6E2DE40B9620}" dt="2021-05-07T13:46:45.642" v="360" actId="478"/>
            <ac:spMkLst>
              <pc:docMk/>
              <pc:sldMasterMk cId="0" sldId="2147483657"/>
              <pc:sldLayoutMk cId="0" sldId="2147483651"/>
              <ac:spMk id="79" creationId="{00000000-0000-0000-0000-000000000000}"/>
            </ac:spMkLst>
          </pc:spChg>
        </pc:sldLayoutChg>
        <pc:sldLayoutChg chg="delSp modSp mod">
          <pc:chgData name="Park, Young" userId="057fe65c-383f-48d1-a273-5f633c73dfb0" providerId="ADAL" clId="{CC8F4D2C-9DF4-4C4B-B7B6-6E2DE40B9620}" dt="2021-05-07T13:46:43.394" v="359" actId="478"/>
          <pc:sldLayoutMkLst>
            <pc:docMk/>
            <pc:sldMasterMk cId="0" sldId="2147483657"/>
            <pc:sldLayoutMk cId="1829777830" sldId="2147483659"/>
          </pc:sldLayoutMkLst>
          <pc:spChg chg="del">
            <ac:chgData name="Park, Young" userId="057fe65c-383f-48d1-a273-5f633c73dfb0" providerId="ADAL" clId="{CC8F4D2C-9DF4-4C4B-B7B6-6E2DE40B9620}" dt="2021-05-07T13:46:43.394" v="359" actId="478"/>
            <ac:spMkLst>
              <pc:docMk/>
              <pc:sldMasterMk cId="0" sldId="2147483657"/>
              <pc:sldLayoutMk cId="1829777830" sldId="2147483659"/>
              <ac:spMk id="79" creationId="{00000000-0000-0000-0000-000000000000}"/>
            </ac:spMkLst>
          </pc:spChg>
          <pc:picChg chg="mod">
            <ac:chgData name="Park, Young" userId="057fe65c-383f-48d1-a273-5f633c73dfb0" providerId="ADAL" clId="{CC8F4D2C-9DF4-4C4B-B7B6-6E2DE40B9620}" dt="2021-05-07T13:46:17.529" v="356" actId="1076"/>
            <ac:picMkLst>
              <pc:docMk/>
              <pc:sldMasterMk cId="0" sldId="2147483657"/>
              <pc:sldLayoutMk cId="1829777830" sldId="2147483659"/>
              <ac:picMk id="3" creationId="{2A7E95F1-1D99-4E4E-B873-90084469D5B5}"/>
            </ac:picMkLst>
          </pc:picChg>
        </pc:sldLayoutChg>
        <pc:sldLayoutChg chg="modSp mod">
          <pc:chgData name="Park, Young" userId="057fe65c-383f-48d1-a273-5f633c73dfb0" providerId="ADAL" clId="{CC8F4D2C-9DF4-4C4B-B7B6-6E2DE40B9620}" dt="2021-05-07T13:46:32.067" v="358" actId="1076"/>
          <pc:sldLayoutMkLst>
            <pc:docMk/>
            <pc:sldMasterMk cId="0" sldId="2147483657"/>
            <pc:sldLayoutMk cId="3584430178" sldId="2147483660"/>
          </pc:sldLayoutMkLst>
          <pc:picChg chg="mod">
            <ac:chgData name="Park, Young" userId="057fe65c-383f-48d1-a273-5f633c73dfb0" providerId="ADAL" clId="{CC8F4D2C-9DF4-4C4B-B7B6-6E2DE40B9620}" dt="2021-05-07T13:46:32.067" v="358" actId="1076"/>
            <ac:picMkLst>
              <pc:docMk/>
              <pc:sldMasterMk cId="0" sldId="2147483657"/>
              <pc:sldLayoutMk cId="3584430178" sldId="2147483660"/>
              <ac:picMk id="28" creationId="{1CA90E2D-D5A4-4181-B78F-948C60122475}"/>
            </ac:picMkLst>
          </pc:picChg>
        </pc:sldLayoutChg>
      </pc:sldMasterChg>
    </pc:docChg>
  </pc:docChgLst>
  <pc:docChgLst>
    <pc:chgData name="Park, Young" userId="057fe65c-383f-48d1-a273-5f633c73dfb0" providerId="ADAL" clId="{B938B405-DF52-4712-B06A-8B6CA2BADB04}"/>
    <pc:docChg chg="undo custSel addSld delSld modSld sldOrd">
      <pc:chgData name="Park, Young" userId="057fe65c-383f-48d1-a273-5f633c73dfb0" providerId="ADAL" clId="{B938B405-DF52-4712-B06A-8B6CA2BADB04}" dt="2021-04-07T23:12:00.800" v="15887"/>
      <pc:docMkLst>
        <pc:docMk/>
      </pc:docMkLst>
      <pc:sldChg chg="modSp mod">
        <pc:chgData name="Park, Young" userId="057fe65c-383f-48d1-a273-5f633c73dfb0" providerId="ADAL" clId="{B938B405-DF52-4712-B06A-8B6CA2BADB04}" dt="2021-03-31T12:38:08.100" v="7466" actId="20577"/>
        <pc:sldMkLst>
          <pc:docMk/>
          <pc:sldMk cId="0" sldId="257"/>
        </pc:sldMkLst>
        <pc:spChg chg="mod">
          <ac:chgData name="Park, Young" userId="057fe65c-383f-48d1-a273-5f633c73dfb0" providerId="ADAL" clId="{B938B405-DF52-4712-B06A-8B6CA2BADB04}" dt="2021-03-31T12:38:08.100" v="7466" actId="20577"/>
          <ac:spMkLst>
            <pc:docMk/>
            <pc:sldMk cId="0" sldId="257"/>
            <ac:spMk id="31" creationId="{00000000-0000-0000-0000-000000000000}"/>
          </ac:spMkLst>
        </pc:spChg>
      </pc:sldChg>
      <pc:sldChg chg="addSp delSp modSp mod">
        <pc:chgData name="Park, Young" userId="057fe65c-383f-48d1-a273-5f633c73dfb0" providerId="ADAL" clId="{B938B405-DF52-4712-B06A-8B6CA2BADB04}" dt="2021-03-30T22:29:35.756" v="6248" actId="6549"/>
        <pc:sldMkLst>
          <pc:docMk/>
          <pc:sldMk cId="0" sldId="261"/>
        </pc:sldMkLst>
        <pc:spChg chg="mod">
          <ac:chgData name="Park, Young" userId="057fe65c-383f-48d1-a273-5f633c73dfb0" providerId="ADAL" clId="{B938B405-DF52-4712-B06A-8B6CA2BADB04}" dt="2021-03-30T13:46:42.256" v="4542"/>
          <ac:spMkLst>
            <pc:docMk/>
            <pc:sldMk cId="0" sldId="261"/>
            <ac:spMk id="3" creationId="{60EA6DC4-42B2-4C8E-BA73-9C28EECCE886}"/>
          </ac:spMkLst>
        </pc:spChg>
        <pc:spChg chg="add mod">
          <ac:chgData name="Park, Young" userId="057fe65c-383f-48d1-a273-5f633c73dfb0" providerId="ADAL" clId="{B938B405-DF52-4712-B06A-8B6CA2BADB04}" dt="2021-03-30T22:29:35.756" v="6248" actId="6549"/>
          <ac:spMkLst>
            <pc:docMk/>
            <pc:sldMk cId="0" sldId="261"/>
            <ac:spMk id="7" creationId="{5B398E2A-08FC-4C3D-BD19-3810E423E1DF}"/>
          </ac:spMkLst>
        </pc:spChg>
        <pc:spChg chg="add del mod">
          <ac:chgData name="Park, Young" userId="057fe65c-383f-48d1-a273-5f633c73dfb0" providerId="ADAL" clId="{B938B405-DF52-4712-B06A-8B6CA2BADB04}" dt="2021-03-30T09:35:29.812" v="2596"/>
          <ac:spMkLst>
            <pc:docMk/>
            <pc:sldMk cId="0" sldId="261"/>
            <ac:spMk id="14" creationId="{42FDEFF1-D077-436A-BB16-C2AB43C26110}"/>
          </ac:spMkLst>
        </pc:spChg>
        <pc:spChg chg="del mod">
          <ac:chgData name="Park, Young" userId="057fe65c-383f-48d1-a273-5f633c73dfb0" providerId="ADAL" clId="{B938B405-DF52-4712-B06A-8B6CA2BADB04}" dt="2021-03-30T10:31:47.051" v="3235" actId="478"/>
          <ac:spMkLst>
            <pc:docMk/>
            <pc:sldMk cId="0" sldId="261"/>
            <ac:spMk id="16" creationId="{00000000-0000-0000-0000-000000000000}"/>
          </ac:spMkLst>
        </pc:spChg>
        <pc:picChg chg="add mod">
          <ac:chgData name="Park, Young" userId="057fe65c-383f-48d1-a273-5f633c73dfb0" providerId="ADAL" clId="{B938B405-DF52-4712-B06A-8B6CA2BADB04}" dt="2021-03-29T09:39:39.667" v="539" actId="14100"/>
          <ac:picMkLst>
            <pc:docMk/>
            <pc:sldMk cId="0" sldId="261"/>
            <ac:picMk id="4" creationId="{1867B933-BDD6-40C9-B463-12257031388A}"/>
          </ac:picMkLst>
        </pc:picChg>
        <pc:picChg chg="add mod">
          <ac:chgData name="Park, Young" userId="057fe65c-383f-48d1-a273-5f633c73dfb0" providerId="ADAL" clId="{B938B405-DF52-4712-B06A-8B6CA2BADB04}" dt="2021-03-29T09:39:55.722" v="541" actId="1076"/>
          <ac:picMkLst>
            <pc:docMk/>
            <pc:sldMk cId="0" sldId="261"/>
            <ac:picMk id="6" creationId="{E285EAA0-1529-44D7-9EE2-D675C18BED78}"/>
          </ac:picMkLst>
        </pc:picChg>
        <pc:picChg chg="del mod">
          <ac:chgData name="Park, Young" userId="057fe65c-383f-48d1-a273-5f633c73dfb0" providerId="ADAL" clId="{B938B405-DF52-4712-B06A-8B6CA2BADB04}" dt="2021-03-29T09:32:16.510" v="425" actId="478"/>
          <ac:picMkLst>
            <pc:docMk/>
            <pc:sldMk cId="0" sldId="261"/>
            <ac:picMk id="6154" creationId="{2790FBAE-587A-40C1-B6B9-8714A7060210}"/>
          </ac:picMkLst>
        </pc:picChg>
        <pc:picChg chg="del mod">
          <ac:chgData name="Park, Young" userId="057fe65c-383f-48d1-a273-5f633c73dfb0" providerId="ADAL" clId="{B938B405-DF52-4712-B06A-8B6CA2BADB04}" dt="2021-03-29T09:32:16.510" v="425" actId="478"/>
          <ac:picMkLst>
            <pc:docMk/>
            <pc:sldMk cId="0" sldId="261"/>
            <ac:picMk id="6156" creationId="{DFD3516A-8B4D-4E4C-B153-0C7FF5C90B63}"/>
          </ac:picMkLst>
        </pc:picChg>
        <pc:picChg chg="del mod">
          <ac:chgData name="Park, Young" userId="057fe65c-383f-48d1-a273-5f633c73dfb0" providerId="ADAL" clId="{B938B405-DF52-4712-B06A-8B6CA2BADB04}" dt="2021-03-29T09:32:16.510" v="425" actId="478"/>
          <ac:picMkLst>
            <pc:docMk/>
            <pc:sldMk cId="0" sldId="261"/>
            <ac:picMk id="6158" creationId="{F8ADAFF7-2915-4EAD-8F71-177B73CB6377}"/>
          </ac:picMkLst>
        </pc:picChg>
        <pc:picChg chg="del mod">
          <ac:chgData name="Park, Young" userId="057fe65c-383f-48d1-a273-5f633c73dfb0" providerId="ADAL" clId="{B938B405-DF52-4712-B06A-8B6CA2BADB04}" dt="2021-03-29T09:32:16.510" v="425" actId="478"/>
          <ac:picMkLst>
            <pc:docMk/>
            <pc:sldMk cId="0" sldId="261"/>
            <ac:picMk id="6162" creationId="{5C04D45B-4D3E-4665-AE85-DC9B61C5268D}"/>
          </ac:picMkLst>
        </pc:picChg>
        <pc:picChg chg="del mod">
          <ac:chgData name="Park, Young" userId="057fe65c-383f-48d1-a273-5f633c73dfb0" providerId="ADAL" clId="{B938B405-DF52-4712-B06A-8B6CA2BADB04}" dt="2021-03-29T09:32:16.510" v="425" actId="478"/>
          <ac:picMkLst>
            <pc:docMk/>
            <pc:sldMk cId="0" sldId="261"/>
            <ac:picMk id="6164" creationId="{47A4A86F-39D5-44BF-BED8-EBC6697FF2A4}"/>
          </ac:picMkLst>
        </pc:picChg>
        <pc:picChg chg="del mod">
          <ac:chgData name="Park, Young" userId="057fe65c-383f-48d1-a273-5f633c73dfb0" providerId="ADAL" clId="{B938B405-DF52-4712-B06A-8B6CA2BADB04}" dt="2021-03-29T09:32:16.510" v="425" actId="478"/>
          <ac:picMkLst>
            <pc:docMk/>
            <pc:sldMk cId="0" sldId="261"/>
            <ac:picMk id="6168" creationId="{0B650BCC-84CF-46F2-971B-1038D0BF5440}"/>
          </ac:picMkLst>
        </pc:picChg>
      </pc:sldChg>
      <pc:sldChg chg="delSp modSp mod">
        <pc:chgData name="Park, Young" userId="057fe65c-383f-48d1-a273-5f633c73dfb0" providerId="ADAL" clId="{B938B405-DF52-4712-B06A-8B6CA2BADB04}" dt="2021-03-31T17:27:39.167" v="8935" actId="478"/>
        <pc:sldMkLst>
          <pc:docMk/>
          <pc:sldMk cId="0" sldId="279"/>
        </pc:sldMkLst>
        <pc:spChg chg="del mod">
          <ac:chgData name="Park, Young" userId="057fe65c-383f-48d1-a273-5f633c73dfb0" providerId="ADAL" clId="{B938B405-DF52-4712-B06A-8B6CA2BADB04}" dt="2021-03-31T17:27:39.167" v="8935" actId="478"/>
          <ac:spMkLst>
            <pc:docMk/>
            <pc:sldMk cId="0" sldId="279"/>
            <ac:spMk id="504" creationId="{00000000-0000-0000-0000-000000000000}"/>
          </ac:spMkLst>
        </pc:spChg>
      </pc:sldChg>
      <pc:sldChg chg="addSp modSp mod ord">
        <pc:chgData name="Park, Young" userId="057fe65c-383f-48d1-a273-5f633c73dfb0" providerId="ADAL" clId="{B938B405-DF52-4712-B06A-8B6CA2BADB04}" dt="2021-03-31T13:02:34.703" v="7534" actId="1076"/>
        <pc:sldMkLst>
          <pc:docMk/>
          <pc:sldMk cId="4167949140" sldId="302"/>
        </pc:sldMkLst>
        <pc:spChg chg="mod">
          <ac:chgData name="Park, Young" userId="057fe65c-383f-48d1-a273-5f633c73dfb0" providerId="ADAL" clId="{B938B405-DF52-4712-B06A-8B6CA2BADB04}" dt="2021-03-31T12:16:04.314" v="7287" actId="113"/>
          <ac:spMkLst>
            <pc:docMk/>
            <pc:sldMk cId="4167949140" sldId="302"/>
            <ac:spMk id="221" creationId="{00000000-0000-0000-0000-000000000000}"/>
          </ac:spMkLst>
        </pc:spChg>
        <pc:picChg chg="add mod">
          <ac:chgData name="Park, Young" userId="057fe65c-383f-48d1-a273-5f633c73dfb0" providerId="ADAL" clId="{B938B405-DF52-4712-B06A-8B6CA2BADB04}" dt="2021-03-31T13:02:34.703" v="7534" actId="1076"/>
          <ac:picMkLst>
            <pc:docMk/>
            <pc:sldMk cId="4167949140" sldId="302"/>
            <ac:picMk id="4" creationId="{89156D79-8112-43CF-A3F6-7C8BA445BE93}"/>
          </ac:picMkLst>
        </pc:picChg>
        <pc:picChg chg="add mod">
          <ac:chgData name="Park, Young" userId="057fe65c-383f-48d1-a273-5f633c73dfb0" providerId="ADAL" clId="{B938B405-DF52-4712-B06A-8B6CA2BADB04}" dt="2021-03-31T13:02:34.703" v="7534" actId="1076"/>
          <ac:picMkLst>
            <pc:docMk/>
            <pc:sldMk cId="4167949140" sldId="302"/>
            <ac:picMk id="5" creationId="{D612DBEB-B085-4FE8-8B93-0F682D96D594}"/>
          </ac:picMkLst>
        </pc:picChg>
        <pc:picChg chg="add mod">
          <ac:chgData name="Park, Young" userId="057fe65c-383f-48d1-a273-5f633c73dfb0" providerId="ADAL" clId="{B938B405-DF52-4712-B06A-8B6CA2BADB04}" dt="2021-03-31T13:02:34.703" v="7534" actId="1076"/>
          <ac:picMkLst>
            <pc:docMk/>
            <pc:sldMk cId="4167949140" sldId="302"/>
            <ac:picMk id="6" creationId="{A233A5A1-C560-464B-80A9-63C07F473E3F}"/>
          </ac:picMkLst>
        </pc:picChg>
      </pc:sldChg>
      <pc:sldChg chg="addSp delSp modSp del mod">
        <pc:chgData name="Park, Young" userId="057fe65c-383f-48d1-a273-5f633c73dfb0" providerId="ADAL" clId="{B938B405-DF52-4712-B06A-8B6CA2BADB04}" dt="2021-03-31T17:27:36.123" v="8934" actId="47"/>
        <pc:sldMkLst>
          <pc:docMk/>
          <pc:sldMk cId="3906892242" sldId="310"/>
        </pc:sldMkLst>
        <pc:spChg chg="del">
          <ac:chgData name="Park, Young" userId="057fe65c-383f-48d1-a273-5f633c73dfb0" providerId="ADAL" clId="{B938B405-DF52-4712-B06A-8B6CA2BADB04}" dt="2021-03-30T13:44:35.344" v="4535" actId="478"/>
          <ac:spMkLst>
            <pc:docMk/>
            <pc:sldMk cId="3906892242" sldId="310"/>
            <ac:spMk id="90" creationId="{00000000-0000-0000-0000-000000000000}"/>
          </ac:spMkLst>
        </pc:spChg>
        <pc:spChg chg="add mod">
          <ac:chgData name="Park, Young" userId="057fe65c-383f-48d1-a273-5f633c73dfb0" providerId="ADAL" clId="{B938B405-DF52-4712-B06A-8B6CA2BADB04}" dt="2021-03-30T13:44:43.082" v="4536"/>
          <ac:spMkLst>
            <pc:docMk/>
            <pc:sldMk cId="3906892242" sldId="310"/>
            <ac:spMk id="379" creationId="{56944BBB-DA70-4DCE-A709-4F8E36A41793}"/>
          </ac:spMkLst>
        </pc:spChg>
      </pc:sldChg>
      <pc:sldChg chg="del">
        <pc:chgData name="Park, Young" userId="057fe65c-383f-48d1-a273-5f633c73dfb0" providerId="ADAL" clId="{B938B405-DF52-4712-B06A-8B6CA2BADB04}" dt="2021-03-30T13:43:54.914" v="4532" actId="2696"/>
        <pc:sldMkLst>
          <pc:docMk/>
          <pc:sldMk cId="50431300" sldId="317"/>
        </pc:sldMkLst>
      </pc:sldChg>
      <pc:sldChg chg="del">
        <pc:chgData name="Park, Young" userId="057fe65c-383f-48d1-a273-5f633c73dfb0" providerId="ADAL" clId="{B938B405-DF52-4712-B06A-8B6CA2BADB04}" dt="2021-03-30T13:43:47.154" v="4530" actId="2696"/>
        <pc:sldMkLst>
          <pc:docMk/>
          <pc:sldMk cId="1773783323" sldId="318"/>
        </pc:sldMkLst>
      </pc:sldChg>
      <pc:sldChg chg="modSp mod ord">
        <pc:chgData name="Park, Young" userId="057fe65c-383f-48d1-a273-5f633c73dfb0" providerId="ADAL" clId="{B938B405-DF52-4712-B06A-8B6CA2BADB04}" dt="2021-04-06T11:26:12.939" v="12656" actId="113"/>
        <pc:sldMkLst>
          <pc:docMk/>
          <pc:sldMk cId="2025108901" sldId="322"/>
        </pc:sldMkLst>
        <pc:spChg chg="mod">
          <ac:chgData name="Park, Young" userId="057fe65c-383f-48d1-a273-5f633c73dfb0" providerId="ADAL" clId="{B938B405-DF52-4712-B06A-8B6CA2BADB04}" dt="2021-04-06T11:26:12.939" v="12656" actId="113"/>
          <ac:spMkLst>
            <pc:docMk/>
            <pc:sldMk cId="2025108901" sldId="322"/>
            <ac:spMk id="504" creationId="{00000000-0000-0000-0000-000000000000}"/>
          </ac:spMkLst>
        </pc:spChg>
      </pc:sldChg>
      <pc:sldChg chg="addSp delSp modSp mod ord">
        <pc:chgData name="Park, Young" userId="057fe65c-383f-48d1-a273-5f633c73dfb0" providerId="ADAL" clId="{B938B405-DF52-4712-B06A-8B6CA2BADB04}" dt="2021-04-01T09:24:52.489" v="11242" actId="113"/>
        <pc:sldMkLst>
          <pc:docMk/>
          <pc:sldMk cId="3927194330" sldId="323"/>
        </pc:sldMkLst>
        <pc:spChg chg="mod">
          <ac:chgData name="Park, Young" userId="057fe65c-383f-48d1-a273-5f633c73dfb0" providerId="ADAL" clId="{B938B405-DF52-4712-B06A-8B6CA2BADB04}" dt="2021-03-31T17:34:46.317" v="9010"/>
          <ac:spMkLst>
            <pc:docMk/>
            <pc:sldMk cId="3927194330" sldId="323"/>
            <ac:spMk id="3" creationId="{60EA6DC4-42B2-4C8E-BA73-9C28EECCE886}"/>
          </ac:spMkLst>
        </pc:spChg>
        <pc:spChg chg="add mod">
          <ac:chgData name="Park, Young" userId="057fe65c-383f-48d1-a273-5f633c73dfb0" providerId="ADAL" clId="{B938B405-DF52-4712-B06A-8B6CA2BADB04}" dt="2021-04-01T09:24:52.489" v="11242" actId="113"/>
          <ac:spMkLst>
            <pc:docMk/>
            <pc:sldMk cId="3927194330" sldId="323"/>
            <ac:spMk id="13" creationId="{779127CA-21DE-42FA-B03B-B46F2F977F05}"/>
          </ac:spMkLst>
        </pc:spChg>
        <pc:spChg chg="del">
          <ac:chgData name="Park, Young" userId="057fe65c-383f-48d1-a273-5f633c73dfb0" providerId="ADAL" clId="{B938B405-DF52-4712-B06A-8B6CA2BADB04}" dt="2021-03-30T13:45:18.664" v="4539" actId="478"/>
          <ac:spMkLst>
            <pc:docMk/>
            <pc:sldMk cId="3927194330" sldId="323"/>
            <ac:spMk id="16" creationId="{00000000-0000-0000-0000-000000000000}"/>
          </ac:spMkLst>
        </pc:spChg>
        <pc:picChg chg="add del">
          <ac:chgData name="Park, Young" userId="057fe65c-383f-48d1-a273-5f633c73dfb0" providerId="ADAL" clId="{B938B405-DF52-4712-B06A-8B6CA2BADB04}" dt="2021-03-23T23:01:52.558" v="58" actId="478"/>
          <ac:picMkLst>
            <pc:docMk/>
            <pc:sldMk cId="3927194330" sldId="323"/>
            <ac:picMk id="2" creationId="{291413D3-AC27-4187-9F06-74B942EE6CE5}"/>
          </ac:picMkLst>
        </pc:picChg>
        <pc:picChg chg="add mod">
          <ac:chgData name="Park, Young" userId="057fe65c-383f-48d1-a273-5f633c73dfb0" providerId="ADAL" clId="{B938B405-DF52-4712-B06A-8B6CA2BADB04}" dt="2021-03-31T21:57:18.869" v="10039" actId="1076"/>
          <ac:picMkLst>
            <pc:docMk/>
            <pc:sldMk cId="3927194330" sldId="323"/>
            <ac:picMk id="1026" creationId="{2AEDA1B2-8DC3-4F5D-8EF0-9834D47A700F}"/>
          </ac:picMkLst>
        </pc:picChg>
        <pc:picChg chg="add mod">
          <ac:chgData name="Park, Young" userId="057fe65c-383f-48d1-a273-5f633c73dfb0" providerId="ADAL" clId="{B938B405-DF52-4712-B06A-8B6CA2BADB04}" dt="2021-03-31T21:57:37.205" v="10049" actId="1076"/>
          <ac:picMkLst>
            <pc:docMk/>
            <pc:sldMk cId="3927194330" sldId="323"/>
            <ac:picMk id="1028" creationId="{0E471D97-268D-4EF1-A9D8-E89618D4BEB5}"/>
          </ac:picMkLst>
        </pc:picChg>
        <pc:picChg chg="add mod">
          <ac:chgData name="Park, Young" userId="057fe65c-383f-48d1-a273-5f633c73dfb0" providerId="ADAL" clId="{B938B405-DF52-4712-B06A-8B6CA2BADB04}" dt="2021-03-31T21:57:28.933" v="10046" actId="1076"/>
          <ac:picMkLst>
            <pc:docMk/>
            <pc:sldMk cId="3927194330" sldId="323"/>
            <ac:picMk id="1030" creationId="{7793C4FF-AE85-4D10-97F3-BEB14392ED49}"/>
          </ac:picMkLst>
        </pc:picChg>
        <pc:picChg chg="add mod">
          <ac:chgData name="Park, Young" userId="057fe65c-383f-48d1-a273-5f633c73dfb0" providerId="ADAL" clId="{B938B405-DF52-4712-B06A-8B6CA2BADB04}" dt="2021-03-31T21:57:39.949" v="10050" actId="1076"/>
          <ac:picMkLst>
            <pc:docMk/>
            <pc:sldMk cId="3927194330" sldId="323"/>
            <ac:picMk id="1032" creationId="{3E7062EF-B924-4C20-8A82-A1CCCB14D43B}"/>
          </ac:picMkLst>
        </pc:picChg>
        <pc:picChg chg="add mod">
          <ac:chgData name="Park, Young" userId="057fe65c-383f-48d1-a273-5f633c73dfb0" providerId="ADAL" clId="{B938B405-DF52-4712-B06A-8B6CA2BADB04}" dt="2021-03-31T21:57:41.445" v="10051" actId="1076"/>
          <ac:picMkLst>
            <pc:docMk/>
            <pc:sldMk cId="3927194330" sldId="323"/>
            <ac:picMk id="1034" creationId="{295B40B1-B8D1-4F24-A3DA-488680102E83}"/>
          </ac:picMkLst>
        </pc:picChg>
        <pc:picChg chg="mod">
          <ac:chgData name="Park, Young" userId="057fe65c-383f-48d1-a273-5f633c73dfb0" providerId="ADAL" clId="{B938B405-DF52-4712-B06A-8B6CA2BADB04}" dt="2021-03-31T21:57:43.669" v="10052" actId="1076"/>
          <ac:picMkLst>
            <pc:docMk/>
            <pc:sldMk cId="3927194330" sldId="323"/>
            <ac:picMk id="2050" creationId="{43AB8DA9-F29C-4995-B47D-7A5BA0ACF9F7}"/>
          </ac:picMkLst>
        </pc:picChg>
        <pc:picChg chg="mod">
          <ac:chgData name="Park, Young" userId="057fe65c-383f-48d1-a273-5f633c73dfb0" providerId="ADAL" clId="{B938B405-DF52-4712-B06A-8B6CA2BADB04}" dt="2021-03-31T21:57:22.789" v="10042" actId="1076"/>
          <ac:picMkLst>
            <pc:docMk/>
            <pc:sldMk cId="3927194330" sldId="323"/>
            <ac:picMk id="2052" creationId="{A88D2D96-3336-4DE0-8D06-E01DD852AABA}"/>
          </ac:picMkLst>
        </pc:picChg>
        <pc:picChg chg="mod">
          <ac:chgData name="Park, Young" userId="057fe65c-383f-48d1-a273-5f633c73dfb0" providerId="ADAL" clId="{B938B405-DF52-4712-B06A-8B6CA2BADB04}" dt="2021-03-31T21:57:27.439" v="10045" actId="1076"/>
          <ac:picMkLst>
            <pc:docMk/>
            <pc:sldMk cId="3927194330" sldId="323"/>
            <ac:picMk id="2054" creationId="{FE78D2B8-01AB-42B1-8A74-2F01237B3BAC}"/>
          </ac:picMkLst>
        </pc:picChg>
        <pc:picChg chg="add del mod">
          <ac:chgData name="Park, Young" userId="057fe65c-383f-48d1-a273-5f633c73dfb0" providerId="ADAL" clId="{B938B405-DF52-4712-B06A-8B6CA2BADB04}" dt="2021-03-31T17:34:25.005" v="9009" actId="478"/>
          <ac:picMkLst>
            <pc:docMk/>
            <pc:sldMk cId="3927194330" sldId="323"/>
            <ac:picMk id="6146" creationId="{E6F55215-4323-4CFB-B65C-C82BDF378325}"/>
          </ac:picMkLst>
        </pc:picChg>
      </pc:sldChg>
      <pc:sldChg chg="addSp delSp modSp mod ord">
        <pc:chgData name="Park, Young" userId="057fe65c-383f-48d1-a273-5f633c73dfb0" providerId="ADAL" clId="{B938B405-DF52-4712-B06A-8B6CA2BADB04}" dt="2021-04-01T10:32:10.050" v="11474"/>
        <pc:sldMkLst>
          <pc:docMk/>
          <pc:sldMk cId="1419677704" sldId="324"/>
        </pc:sldMkLst>
        <pc:spChg chg="del">
          <ac:chgData name="Park, Young" userId="057fe65c-383f-48d1-a273-5f633c73dfb0" providerId="ADAL" clId="{B938B405-DF52-4712-B06A-8B6CA2BADB04}" dt="2021-03-30T13:45:28.060" v="4540" actId="478"/>
          <ac:spMkLst>
            <pc:docMk/>
            <pc:sldMk cId="1419677704" sldId="324"/>
            <ac:spMk id="16" creationId="{00000000-0000-0000-0000-000000000000}"/>
          </ac:spMkLst>
        </pc:spChg>
        <pc:picChg chg="add mod">
          <ac:chgData name="Park, Young" userId="057fe65c-383f-48d1-a273-5f633c73dfb0" providerId="ADAL" clId="{B938B405-DF52-4712-B06A-8B6CA2BADB04}" dt="2021-03-26T00:09:28.705" v="222" actId="1076"/>
          <ac:picMkLst>
            <pc:docMk/>
            <pc:sldMk cId="1419677704" sldId="324"/>
            <ac:picMk id="4" creationId="{82BEFF75-04C7-4667-9F18-E13922FB62DF}"/>
          </ac:picMkLst>
        </pc:picChg>
      </pc:sldChg>
      <pc:sldChg chg="addSp delSp modSp mod ord">
        <pc:chgData name="Park, Young" userId="057fe65c-383f-48d1-a273-5f633c73dfb0" providerId="ADAL" clId="{B938B405-DF52-4712-B06A-8B6CA2BADB04}" dt="2021-04-01T10:48:20.418" v="11769" actId="20577"/>
        <pc:sldMkLst>
          <pc:docMk/>
          <pc:sldMk cId="285425996" sldId="325"/>
        </pc:sldMkLst>
        <pc:spChg chg="mod">
          <ac:chgData name="Park, Young" userId="057fe65c-383f-48d1-a273-5f633c73dfb0" providerId="ADAL" clId="{B938B405-DF52-4712-B06A-8B6CA2BADB04}" dt="2021-03-31T17:34:54.075" v="9018"/>
          <ac:spMkLst>
            <pc:docMk/>
            <pc:sldMk cId="285425996" sldId="325"/>
            <ac:spMk id="3" creationId="{60EA6DC4-42B2-4C8E-BA73-9C28EECCE886}"/>
          </ac:spMkLst>
        </pc:spChg>
        <pc:spChg chg="add del mod">
          <ac:chgData name="Park, Young" userId="057fe65c-383f-48d1-a273-5f633c73dfb0" providerId="ADAL" clId="{B938B405-DF52-4712-B06A-8B6CA2BADB04}" dt="2021-03-30T13:45:08.597" v="4538" actId="478"/>
          <ac:spMkLst>
            <pc:docMk/>
            <pc:sldMk cId="285425996" sldId="325"/>
            <ac:spMk id="4" creationId="{E77ABAAA-94D7-46BB-82F8-428D24591B2B}"/>
          </ac:spMkLst>
        </pc:spChg>
        <pc:spChg chg="add del mod">
          <ac:chgData name="Park, Young" userId="057fe65c-383f-48d1-a273-5f633c73dfb0" providerId="ADAL" clId="{B938B405-DF52-4712-B06A-8B6CA2BADB04}" dt="2021-03-31T21:29:09.033" v="9191" actId="478"/>
          <ac:spMkLst>
            <pc:docMk/>
            <pc:sldMk cId="285425996" sldId="325"/>
            <ac:spMk id="7" creationId="{315516D8-0E48-4503-BEE5-3C2EE658AF12}"/>
          </ac:spMkLst>
        </pc:spChg>
        <pc:spChg chg="add del mod">
          <ac:chgData name="Park, Young" userId="057fe65c-383f-48d1-a273-5f633c73dfb0" providerId="ADAL" clId="{B938B405-DF52-4712-B06A-8B6CA2BADB04}" dt="2021-03-31T21:29:12.152" v="9193" actId="478"/>
          <ac:spMkLst>
            <pc:docMk/>
            <pc:sldMk cId="285425996" sldId="325"/>
            <ac:spMk id="8" creationId="{B4985DF2-C54A-457B-9F55-7672487F3C6E}"/>
          </ac:spMkLst>
        </pc:spChg>
        <pc:spChg chg="del mod">
          <ac:chgData name="Park, Young" userId="057fe65c-383f-48d1-a273-5f633c73dfb0" providerId="ADAL" clId="{B938B405-DF52-4712-B06A-8B6CA2BADB04}" dt="2021-03-30T13:45:06.577" v="4537" actId="478"/>
          <ac:spMkLst>
            <pc:docMk/>
            <pc:sldMk cId="285425996" sldId="325"/>
            <ac:spMk id="16" creationId="{00000000-0000-0000-0000-000000000000}"/>
          </ac:spMkLst>
        </pc:spChg>
        <pc:graphicFrameChg chg="add mod modGraphic">
          <ac:chgData name="Park, Young" userId="057fe65c-383f-48d1-a273-5f633c73dfb0" providerId="ADAL" clId="{B938B405-DF52-4712-B06A-8B6CA2BADB04}" dt="2021-04-01T10:48:20.418" v="11769" actId="20577"/>
          <ac:graphicFrameMkLst>
            <pc:docMk/>
            <pc:sldMk cId="285425996" sldId="325"/>
            <ac:graphicFrameMk id="2" creationId="{AE82A597-CFC6-42F8-BE5F-F3E6F4000B26}"/>
          </ac:graphicFrameMkLst>
        </pc:graphicFrameChg>
        <pc:picChg chg="add mod">
          <ac:chgData name="Park, Young" userId="057fe65c-383f-48d1-a273-5f633c73dfb0" providerId="ADAL" clId="{B938B405-DF52-4712-B06A-8B6CA2BADB04}" dt="2021-04-01T10:37:00.120" v="11485" actId="1076"/>
          <ac:picMkLst>
            <pc:docMk/>
            <pc:sldMk cId="285425996" sldId="325"/>
            <ac:picMk id="5" creationId="{131A9D26-C9A7-4A04-89C7-55152EBB7F6E}"/>
          </ac:picMkLst>
        </pc:picChg>
        <pc:picChg chg="add mod">
          <ac:chgData name="Park, Young" userId="057fe65c-383f-48d1-a273-5f633c73dfb0" providerId="ADAL" clId="{B938B405-DF52-4712-B06A-8B6CA2BADB04}" dt="2021-03-31T21:34:47.724" v="9518" actId="1076"/>
          <ac:picMkLst>
            <pc:docMk/>
            <pc:sldMk cId="285425996" sldId="325"/>
            <ac:picMk id="6" creationId="{81474947-69E2-4822-B3F6-75CE0C88916A}"/>
          </ac:picMkLst>
        </pc:picChg>
      </pc:sldChg>
      <pc:sldChg chg="addSp delSp modSp mod ord">
        <pc:chgData name="Park, Young" userId="057fe65c-383f-48d1-a273-5f633c73dfb0" providerId="ADAL" clId="{B938B405-DF52-4712-B06A-8B6CA2BADB04}" dt="2021-04-07T23:12:00.800" v="15887"/>
        <pc:sldMkLst>
          <pc:docMk/>
          <pc:sldMk cId="73199739" sldId="326"/>
        </pc:sldMkLst>
        <pc:spChg chg="add del">
          <ac:chgData name="Park, Young" userId="057fe65c-383f-48d1-a273-5f633c73dfb0" providerId="ADAL" clId="{B938B405-DF52-4712-B06A-8B6CA2BADB04}" dt="2021-03-29T18:31:08.361" v="1104"/>
          <ac:spMkLst>
            <pc:docMk/>
            <pc:sldMk cId="73199739" sldId="326"/>
            <ac:spMk id="2" creationId="{8F6F4B8B-D32B-4A8E-91A2-B3D1EDF48EBF}"/>
          </ac:spMkLst>
        </pc:spChg>
        <pc:spChg chg="mod">
          <ac:chgData name="Park, Young" userId="057fe65c-383f-48d1-a273-5f633c73dfb0" providerId="ADAL" clId="{B938B405-DF52-4712-B06A-8B6CA2BADB04}" dt="2021-04-01T10:32:55.363" v="11484" actId="20577"/>
          <ac:spMkLst>
            <pc:docMk/>
            <pc:sldMk cId="73199739" sldId="326"/>
            <ac:spMk id="3" creationId="{60EA6DC4-42B2-4C8E-BA73-9C28EECCE886}"/>
          </ac:spMkLst>
        </pc:spChg>
        <pc:spChg chg="add del">
          <ac:chgData name="Park, Young" userId="057fe65c-383f-48d1-a273-5f633c73dfb0" providerId="ADAL" clId="{B938B405-DF52-4712-B06A-8B6CA2BADB04}" dt="2021-03-29T18:31:33.592" v="1106"/>
          <ac:spMkLst>
            <pc:docMk/>
            <pc:sldMk cId="73199739" sldId="326"/>
            <ac:spMk id="4" creationId="{E44698C9-EF72-4201-BDA5-2FDC58936920}"/>
          </ac:spMkLst>
        </pc:spChg>
        <pc:spChg chg="del mod">
          <ac:chgData name="Park, Young" userId="057fe65c-383f-48d1-a273-5f633c73dfb0" providerId="ADAL" clId="{B938B405-DF52-4712-B06A-8B6CA2BADB04}" dt="2021-03-31T17:27:29.143" v="8933" actId="478"/>
          <ac:spMkLst>
            <pc:docMk/>
            <pc:sldMk cId="73199739" sldId="326"/>
            <ac:spMk id="16" creationId="{00000000-0000-0000-0000-000000000000}"/>
          </ac:spMkLst>
        </pc:spChg>
        <pc:picChg chg="add del mod">
          <ac:chgData name="Park, Young" userId="057fe65c-383f-48d1-a273-5f633c73dfb0" providerId="ADAL" clId="{B938B405-DF52-4712-B06A-8B6CA2BADB04}" dt="2021-03-31T17:27:26.973" v="8932" actId="478"/>
          <ac:picMkLst>
            <pc:docMk/>
            <pc:sldMk cId="73199739" sldId="326"/>
            <ac:picMk id="6" creationId="{57B8C688-3031-4F96-B308-766755680AED}"/>
          </ac:picMkLst>
        </pc:picChg>
      </pc:sldChg>
      <pc:sldChg chg="addSp delSp modSp mod ord">
        <pc:chgData name="Park, Young" userId="057fe65c-383f-48d1-a273-5f633c73dfb0" providerId="ADAL" clId="{B938B405-DF52-4712-B06A-8B6CA2BADB04}" dt="2021-03-31T22:13:13.653" v="10149" actId="14100"/>
        <pc:sldMkLst>
          <pc:docMk/>
          <pc:sldMk cId="3203469342" sldId="327"/>
        </pc:sldMkLst>
        <pc:spChg chg="mod">
          <ac:chgData name="Park, Young" userId="057fe65c-383f-48d1-a273-5f633c73dfb0" providerId="ADAL" clId="{B938B405-DF52-4712-B06A-8B6CA2BADB04}" dt="2021-03-31T22:08:26.518" v="10132" actId="20577"/>
          <ac:spMkLst>
            <pc:docMk/>
            <pc:sldMk cId="3203469342" sldId="327"/>
            <ac:spMk id="3" creationId="{60EA6DC4-42B2-4C8E-BA73-9C28EECCE886}"/>
          </ac:spMkLst>
        </pc:spChg>
        <pc:spChg chg="del">
          <ac:chgData name="Park, Young" userId="057fe65c-383f-48d1-a273-5f633c73dfb0" providerId="ADAL" clId="{B938B405-DF52-4712-B06A-8B6CA2BADB04}" dt="2021-03-31T22:08:32.086" v="10133" actId="478"/>
          <ac:spMkLst>
            <pc:docMk/>
            <pc:sldMk cId="3203469342" sldId="327"/>
            <ac:spMk id="16" creationId="{00000000-0000-0000-0000-000000000000}"/>
          </ac:spMkLst>
        </pc:spChg>
        <pc:picChg chg="add mod">
          <ac:chgData name="Park, Young" userId="057fe65c-383f-48d1-a273-5f633c73dfb0" providerId="ADAL" clId="{B938B405-DF52-4712-B06A-8B6CA2BADB04}" dt="2021-03-31T22:13:08.317" v="10147" actId="1076"/>
          <ac:picMkLst>
            <pc:docMk/>
            <pc:sldMk cId="3203469342" sldId="327"/>
            <ac:picMk id="4" creationId="{5DF7E525-11C8-4B86-81A4-B0240997839A}"/>
          </ac:picMkLst>
        </pc:picChg>
        <pc:picChg chg="add mod">
          <ac:chgData name="Park, Young" userId="057fe65c-383f-48d1-a273-5f633c73dfb0" providerId="ADAL" clId="{B938B405-DF52-4712-B06A-8B6CA2BADB04}" dt="2021-03-31T22:13:13.653" v="10149" actId="14100"/>
          <ac:picMkLst>
            <pc:docMk/>
            <pc:sldMk cId="3203469342" sldId="327"/>
            <ac:picMk id="6" creationId="{5216048D-9DB6-439B-9EAC-2DF3C0A7EAD8}"/>
          </ac:picMkLst>
        </pc:picChg>
      </pc:sldChg>
      <pc:sldChg chg="addSp delSp modSp mod">
        <pc:chgData name="Park, Young" userId="057fe65c-383f-48d1-a273-5f633c73dfb0" providerId="ADAL" clId="{B938B405-DF52-4712-B06A-8B6CA2BADB04}" dt="2021-04-01T11:00:56.170" v="12458" actId="20577"/>
        <pc:sldMkLst>
          <pc:docMk/>
          <pc:sldMk cId="1264383416" sldId="328"/>
        </pc:sldMkLst>
        <pc:spChg chg="mod">
          <ac:chgData name="Park, Young" userId="057fe65c-383f-48d1-a273-5f633c73dfb0" providerId="ADAL" clId="{B938B405-DF52-4712-B06A-8B6CA2BADB04}" dt="2021-04-01T11:00:56.170" v="12458" actId="20577"/>
          <ac:spMkLst>
            <pc:docMk/>
            <pc:sldMk cId="1264383416" sldId="328"/>
            <ac:spMk id="3" creationId="{60EA6DC4-42B2-4C8E-BA73-9C28EECCE886}"/>
          </ac:spMkLst>
        </pc:spChg>
        <pc:spChg chg="add mod">
          <ac:chgData name="Park, Young" userId="057fe65c-383f-48d1-a273-5f633c73dfb0" providerId="ADAL" clId="{B938B405-DF52-4712-B06A-8B6CA2BADB04}" dt="2021-04-01T10:50:41.349" v="11917" actId="1076"/>
          <ac:spMkLst>
            <pc:docMk/>
            <pc:sldMk cId="1264383416" sldId="328"/>
            <ac:spMk id="6" creationId="{74DAEDF2-BE5D-4CFC-9234-67D35D7B9913}"/>
          </ac:spMkLst>
        </pc:spChg>
        <pc:spChg chg="add mod">
          <ac:chgData name="Park, Young" userId="057fe65c-383f-48d1-a273-5f633c73dfb0" providerId="ADAL" clId="{B938B405-DF52-4712-B06A-8B6CA2BADB04}" dt="2021-04-01T11:00:40.140" v="12444" actId="113"/>
          <ac:spMkLst>
            <pc:docMk/>
            <pc:sldMk cId="1264383416" sldId="328"/>
            <ac:spMk id="7" creationId="{5B01627A-8A0D-42A1-B03A-1981B0C8597E}"/>
          </ac:spMkLst>
        </pc:spChg>
        <pc:spChg chg="del">
          <ac:chgData name="Park, Young" userId="057fe65c-383f-48d1-a273-5f633c73dfb0" providerId="ADAL" clId="{B938B405-DF52-4712-B06A-8B6CA2BADB04}" dt="2021-03-30T13:45:33.839" v="4541" actId="478"/>
          <ac:spMkLst>
            <pc:docMk/>
            <pc:sldMk cId="1264383416" sldId="328"/>
            <ac:spMk id="16" creationId="{00000000-0000-0000-0000-000000000000}"/>
          </ac:spMkLst>
        </pc:spChg>
        <pc:picChg chg="add mod">
          <ac:chgData name="Park, Young" userId="057fe65c-383f-48d1-a273-5f633c73dfb0" providerId="ADAL" clId="{B938B405-DF52-4712-B06A-8B6CA2BADB04}" dt="2021-04-01T10:50:36.828" v="11916" actId="1076"/>
          <ac:picMkLst>
            <pc:docMk/>
            <pc:sldMk cId="1264383416" sldId="328"/>
            <ac:picMk id="2" creationId="{B96C7919-26EC-46E0-A854-F81AEE374D47}"/>
          </ac:picMkLst>
        </pc:picChg>
        <pc:picChg chg="add del mod">
          <ac:chgData name="Park, Young" userId="057fe65c-383f-48d1-a273-5f633c73dfb0" providerId="ADAL" clId="{B938B405-DF52-4712-B06A-8B6CA2BADB04}" dt="2021-03-31T17:21:35.278" v="8925" actId="478"/>
          <ac:picMkLst>
            <pc:docMk/>
            <pc:sldMk cId="1264383416" sldId="328"/>
            <ac:picMk id="4" creationId="{6B663108-6B9D-4A95-97F8-3E95A0969884}"/>
          </ac:picMkLst>
        </pc:picChg>
        <pc:picChg chg="add del">
          <ac:chgData name="Park, Young" userId="057fe65c-383f-48d1-a273-5f633c73dfb0" providerId="ADAL" clId="{B938B405-DF52-4712-B06A-8B6CA2BADB04}" dt="2021-03-23T22:57:21.378" v="27" actId="478"/>
          <ac:picMkLst>
            <pc:docMk/>
            <pc:sldMk cId="1264383416" sldId="328"/>
            <ac:picMk id="2050" creationId="{DA9E8538-05F5-4FB2-99E0-D738D79961F6}"/>
          </ac:picMkLst>
        </pc:picChg>
        <pc:picChg chg="add del">
          <ac:chgData name="Park, Young" userId="057fe65c-383f-48d1-a273-5f633c73dfb0" providerId="ADAL" clId="{B938B405-DF52-4712-B06A-8B6CA2BADB04}" dt="2021-03-23T22:57:28.225" v="29" actId="478"/>
          <ac:picMkLst>
            <pc:docMk/>
            <pc:sldMk cId="1264383416" sldId="328"/>
            <ac:picMk id="2052" creationId="{2D7364D0-C49E-4A38-A98A-33CA187B53E9}"/>
          </ac:picMkLst>
        </pc:picChg>
        <pc:picChg chg="add del">
          <ac:chgData name="Park, Young" userId="057fe65c-383f-48d1-a273-5f633c73dfb0" providerId="ADAL" clId="{B938B405-DF52-4712-B06A-8B6CA2BADB04}" dt="2021-03-23T23:00:23.665" v="50" actId="478"/>
          <ac:picMkLst>
            <pc:docMk/>
            <pc:sldMk cId="1264383416" sldId="328"/>
            <ac:picMk id="2054" creationId="{C9282CAB-531E-4379-9F21-4C247CF860C0}"/>
          </ac:picMkLst>
        </pc:picChg>
        <pc:picChg chg="add del">
          <ac:chgData name="Park, Young" userId="057fe65c-383f-48d1-a273-5f633c73dfb0" providerId="ADAL" clId="{B938B405-DF52-4712-B06A-8B6CA2BADB04}" dt="2021-03-23T23:00:33.286" v="52" actId="478"/>
          <ac:picMkLst>
            <pc:docMk/>
            <pc:sldMk cId="1264383416" sldId="328"/>
            <ac:picMk id="2056" creationId="{8A2AAC08-6694-42E3-9DDC-BE940947EBC7}"/>
          </ac:picMkLst>
        </pc:picChg>
      </pc:sldChg>
      <pc:sldChg chg="modSp add del mod">
        <pc:chgData name="Park, Young" userId="057fe65c-383f-48d1-a273-5f633c73dfb0" providerId="ADAL" clId="{B938B405-DF52-4712-B06A-8B6CA2BADB04}" dt="2021-03-30T09:40:51.939" v="2626" actId="2696"/>
        <pc:sldMkLst>
          <pc:docMk/>
          <pc:sldMk cId="152714530" sldId="329"/>
        </pc:sldMkLst>
        <pc:spChg chg="mod">
          <ac:chgData name="Park, Young" userId="057fe65c-383f-48d1-a273-5f633c73dfb0" providerId="ADAL" clId="{B938B405-DF52-4712-B06A-8B6CA2BADB04}" dt="2021-03-26T00:10:38.019" v="291" actId="313"/>
          <ac:spMkLst>
            <pc:docMk/>
            <pc:sldMk cId="152714530" sldId="329"/>
            <ac:spMk id="3" creationId="{60EA6DC4-42B2-4C8E-BA73-9C28EECCE886}"/>
          </ac:spMkLst>
        </pc:spChg>
      </pc:sldChg>
      <pc:sldChg chg="addSp delSp modSp add mod ord">
        <pc:chgData name="Park, Young" userId="057fe65c-383f-48d1-a273-5f633c73dfb0" providerId="ADAL" clId="{B938B405-DF52-4712-B06A-8B6CA2BADB04}" dt="2021-04-06T23:26:34.315" v="15847" actId="6549"/>
        <pc:sldMkLst>
          <pc:docMk/>
          <pc:sldMk cId="733704576" sldId="330"/>
        </pc:sldMkLst>
        <pc:spChg chg="mod">
          <ac:chgData name="Park, Young" userId="057fe65c-383f-48d1-a273-5f633c73dfb0" providerId="ADAL" clId="{B938B405-DF52-4712-B06A-8B6CA2BADB04}" dt="2021-04-06T23:26:34.315" v="15847" actId="6549"/>
          <ac:spMkLst>
            <pc:docMk/>
            <pc:sldMk cId="733704576" sldId="330"/>
            <ac:spMk id="3" creationId="{60EA6DC4-42B2-4C8E-BA73-9C28EECCE886}"/>
          </ac:spMkLst>
        </pc:spChg>
        <pc:spChg chg="add mod">
          <ac:chgData name="Park, Young" userId="057fe65c-383f-48d1-a273-5f633c73dfb0" providerId="ADAL" clId="{B938B405-DF52-4712-B06A-8B6CA2BADB04}" dt="2021-04-06T22:09:09.898" v="14308" actId="14100"/>
          <ac:spMkLst>
            <pc:docMk/>
            <pc:sldMk cId="733704576" sldId="330"/>
            <ac:spMk id="5" creationId="{E4B36A83-1389-4830-93F2-ED007EBBEE27}"/>
          </ac:spMkLst>
        </pc:spChg>
        <pc:spChg chg="add del mod">
          <ac:chgData name="Park, Young" userId="057fe65c-383f-48d1-a273-5f633c73dfb0" providerId="ADAL" clId="{B938B405-DF52-4712-B06A-8B6CA2BADB04}" dt="2021-04-06T22:07:33.917" v="14298" actId="478"/>
          <ac:spMkLst>
            <pc:docMk/>
            <pc:sldMk cId="733704576" sldId="330"/>
            <ac:spMk id="10" creationId="{BD650A2A-7CC8-4E87-8351-2474F986D0BD}"/>
          </ac:spMkLst>
        </pc:spChg>
        <pc:spChg chg="del">
          <ac:chgData name="Park, Young" userId="057fe65c-383f-48d1-a273-5f633c73dfb0" providerId="ADAL" clId="{B938B405-DF52-4712-B06A-8B6CA2BADB04}" dt="2021-03-30T13:42:43.343" v="4526" actId="478"/>
          <ac:spMkLst>
            <pc:docMk/>
            <pc:sldMk cId="733704576" sldId="330"/>
            <ac:spMk id="16" creationId="{00000000-0000-0000-0000-000000000000}"/>
          </ac:spMkLst>
        </pc:spChg>
        <pc:picChg chg="add mod">
          <ac:chgData name="Park, Young" userId="057fe65c-383f-48d1-a273-5f633c73dfb0" providerId="ADAL" clId="{B938B405-DF52-4712-B06A-8B6CA2BADB04}" dt="2021-04-06T22:08:01.670" v="14303" actId="1076"/>
          <ac:picMkLst>
            <pc:docMk/>
            <pc:sldMk cId="733704576" sldId="330"/>
            <ac:picMk id="5122" creationId="{2E0E26B0-BF48-422A-BACA-9F10BAA3A500}"/>
          </ac:picMkLst>
        </pc:picChg>
        <pc:picChg chg="del">
          <ac:chgData name="Park, Young" userId="057fe65c-383f-48d1-a273-5f633c73dfb0" providerId="ADAL" clId="{B938B405-DF52-4712-B06A-8B6CA2BADB04}" dt="2021-03-31T13:03:43.991" v="7535" actId="478"/>
          <ac:picMkLst>
            <pc:docMk/>
            <pc:sldMk cId="733704576" sldId="330"/>
            <ac:picMk id="6154" creationId="{2790FBAE-587A-40C1-B6B9-8714A7060210}"/>
          </ac:picMkLst>
        </pc:picChg>
        <pc:picChg chg="del">
          <ac:chgData name="Park, Young" userId="057fe65c-383f-48d1-a273-5f633c73dfb0" providerId="ADAL" clId="{B938B405-DF52-4712-B06A-8B6CA2BADB04}" dt="2021-03-31T13:03:43.991" v="7535" actId="478"/>
          <ac:picMkLst>
            <pc:docMk/>
            <pc:sldMk cId="733704576" sldId="330"/>
            <ac:picMk id="6156" creationId="{DFD3516A-8B4D-4E4C-B153-0C7FF5C90B63}"/>
          </ac:picMkLst>
        </pc:picChg>
        <pc:picChg chg="del">
          <ac:chgData name="Park, Young" userId="057fe65c-383f-48d1-a273-5f633c73dfb0" providerId="ADAL" clId="{B938B405-DF52-4712-B06A-8B6CA2BADB04}" dt="2021-03-31T13:03:43.991" v="7535" actId="478"/>
          <ac:picMkLst>
            <pc:docMk/>
            <pc:sldMk cId="733704576" sldId="330"/>
            <ac:picMk id="6158" creationId="{F8ADAFF7-2915-4EAD-8F71-177B73CB6377}"/>
          </ac:picMkLst>
        </pc:picChg>
        <pc:picChg chg="del">
          <ac:chgData name="Park, Young" userId="057fe65c-383f-48d1-a273-5f633c73dfb0" providerId="ADAL" clId="{B938B405-DF52-4712-B06A-8B6CA2BADB04}" dt="2021-03-31T13:03:43.991" v="7535" actId="478"/>
          <ac:picMkLst>
            <pc:docMk/>
            <pc:sldMk cId="733704576" sldId="330"/>
            <ac:picMk id="6162" creationId="{5C04D45B-4D3E-4665-AE85-DC9B61C5268D}"/>
          </ac:picMkLst>
        </pc:picChg>
        <pc:picChg chg="del">
          <ac:chgData name="Park, Young" userId="057fe65c-383f-48d1-a273-5f633c73dfb0" providerId="ADAL" clId="{B938B405-DF52-4712-B06A-8B6CA2BADB04}" dt="2021-03-31T13:03:43.991" v="7535" actId="478"/>
          <ac:picMkLst>
            <pc:docMk/>
            <pc:sldMk cId="733704576" sldId="330"/>
            <ac:picMk id="6164" creationId="{47A4A86F-39D5-44BF-BED8-EBC6697FF2A4}"/>
          </ac:picMkLst>
        </pc:picChg>
        <pc:picChg chg="del">
          <ac:chgData name="Park, Young" userId="057fe65c-383f-48d1-a273-5f633c73dfb0" providerId="ADAL" clId="{B938B405-DF52-4712-B06A-8B6CA2BADB04}" dt="2021-03-31T13:03:43.991" v="7535" actId="478"/>
          <ac:picMkLst>
            <pc:docMk/>
            <pc:sldMk cId="733704576" sldId="330"/>
            <ac:picMk id="6168" creationId="{0B650BCC-84CF-46F2-971B-1038D0BF5440}"/>
          </ac:picMkLst>
        </pc:picChg>
      </pc:sldChg>
      <pc:sldChg chg="addSp delSp modSp add mod ord">
        <pc:chgData name="Park, Young" userId="057fe65c-383f-48d1-a273-5f633c73dfb0" providerId="ADAL" clId="{B938B405-DF52-4712-B06A-8B6CA2BADB04}" dt="2021-04-06T21:49:31.053" v="14276" actId="1076"/>
        <pc:sldMkLst>
          <pc:docMk/>
          <pc:sldMk cId="1898892869" sldId="331"/>
        </pc:sldMkLst>
        <pc:spChg chg="mod">
          <ac:chgData name="Park, Young" userId="057fe65c-383f-48d1-a273-5f633c73dfb0" providerId="ADAL" clId="{B938B405-DF52-4712-B06A-8B6CA2BADB04}" dt="2021-04-06T17:25:35.996" v="13373" actId="20577"/>
          <ac:spMkLst>
            <pc:docMk/>
            <pc:sldMk cId="1898892869" sldId="331"/>
            <ac:spMk id="3" creationId="{60EA6DC4-42B2-4C8E-BA73-9C28EECCE886}"/>
          </ac:spMkLst>
        </pc:spChg>
        <pc:spChg chg="add mod">
          <ac:chgData name="Park, Young" userId="057fe65c-383f-48d1-a273-5f633c73dfb0" providerId="ADAL" clId="{B938B405-DF52-4712-B06A-8B6CA2BADB04}" dt="2021-04-06T21:42:33.279" v="14202" actId="20577"/>
          <ac:spMkLst>
            <pc:docMk/>
            <pc:sldMk cId="1898892869" sldId="331"/>
            <ac:spMk id="10" creationId="{5FC855C7-51C0-4363-8654-B36930BD8543}"/>
          </ac:spMkLst>
        </pc:spChg>
        <pc:spChg chg="del">
          <ac:chgData name="Park, Young" userId="057fe65c-383f-48d1-a273-5f633c73dfb0" providerId="ADAL" clId="{B938B405-DF52-4712-B06A-8B6CA2BADB04}" dt="2021-03-30T10:44:06.915" v="4313" actId="478"/>
          <ac:spMkLst>
            <pc:docMk/>
            <pc:sldMk cId="1898892869" sldId="331"/>
            <ac:spMk id="16" creationId="{00000000-0000-0000-0000-000000000000}"/>
          </ac:spMkLst>
        </pc:spChg>
        <pc:picChg chg="add mod">
          <ac:chgData name="Park, Young" userId="057fe65c-383f-48d1-a273-5f633c73dfb0" providerId="ADAL" clId="{B938B405-DF52-4712-B06A-8B6CA2BADB04}" dt="2021-04-06T21:48:39.534" v="14248" actId="1076"/>
          <ac:picMkLst>
            <pc:docMk/>
            <pc:sldMk cId="1898892869" sldId="331"/>
            <ac:picMk id="11" creationId="{59EA7CA0-9750-4F0F-8EA5-203CDB37DFEC}"/>
          </ac:picMkLst>
        </pc:picChg>
        <pc:picChg chg="add mod">
          <ac:chgData name="Park, Young" userId="057fe65c-383f-48d1-a273-5f633c73dfb0" providerId="ADAL" clId="{B938B405-DF52-4712-B06A-8B6CA2BADB04}" dt="2021-04-06T21:48:40.605" v="14249" actId="1076"/>
          <ac:picMkLst>
            <pc:docMk/>
            <pc:sldMk cId="1898892869" sldId="331"/>
            <ac:picMk id="3074" creationId="{EC1D6704-BBF1-401A-BEBD-D657193463C3}"/>
          </ac:picMkLst>
        </pc:picChg>
        <pc:picChg chg="add mod">
          <ac:chgData name="Park, Young" userId="057fe65c-383f-48d1-a273-5f633c73dfb0" providerId="ADAL" clId="{B938B405-DF52-4712-B06A-8B6CA2BADB04}" dt="2021-04-06T21:48:42.389" v="14250" actId="1076"/>
          <ac:picMkLst>
            <pc:docMk/>
            <pc:sldMk cId="1898892869" sldId="331"/>
            <ac:picMk id="3076" creationId="{1FCFC7E9-8654-4F8C-8D67-888C6555FF8F}"/>
          </ac:picMkLst>
        </pc:picChg>
        <pc:picChg chg="add mod">
          <ac:chgData name="Park, Young" userId="057fe65c-383f-48d1-a273-5f633c73dfb0" providerId="ADAL" clId="{B938B405-DF52-4712-B06A-8B6CA2BADB04}" dt="2021-04-06T21:48:44.277" v="14251" actId="1076"/>
          <ac:picMkLst>
            <pc:docMk/>
            <pc:sldMk cId="1898892869" sldId="331"/>
            <ac:picMk id="3078" creationId="{0BEE0B01-CAE2-41C2-97CE-969558E7AA30}"/>
          </ac:picMkLst>
        </pc:picChg>
        <pc:picChg chg="add mod">
          <ac:chgData name="Park, Young" userId="057fe65c-383f-48d1-a273-5f633c73dfb0" providerId="ADAL" clId="{B938B405-DF52-4712-B06A-8B6CA2BADB04}" dt="2021-04-06T21:48:50.278" v="14254" actId="1076"/>
          <ac:picMkLst>
            <pc:docMk/>
            <pc:sldMk cId="1898892869" sldId="331"/>
            <ac:picMk id="3080" creationId="{4E4B91E7-4B49-4C22-B867-8CC6B7C7169C}"/>
          </ac:picMkLst>
        </pc:picChg>
        <pc:picChg chg="mod">
          <ac:chgData name="Park, Young" userId="057fe65c-383f-48d1-a273-5f633c73dfb0" providerId="ADAL" clId="{B938B405-DF52-4712-B06A-8B6CA2BADB04}" dt="2021-04-06T21:49:20.821" v="14270" actId="1076"/>
          <ac:picMkLst>
            <pc:docMk/>
            <pc:sldMk cId="1898892869" sldId="331"/>
            <ac:picMk id="6154" creationId="{2790FBAE-587A-40C1-B6B9-8714A7060210}"/>
          </ac:picMkLst>
        </pc:picChg>
        <pc:picChg chg="mod">
          <ac:chgData name="Park, Young" userId="057fe65c-383f-48d1-a273-5f633c73dfb0" providerId="ADAL" clId="{B938B405-DF52-4712-B06A-8B6CA2BADB04}" dt="2021-04-06T21:49:27.901" v="14273" actId="1076"/>
          <ac:picMkLst>
            <pc:docMk/>
            <pc:sldMk cId="1898892869" sldId="331"/>
            <ac:picMk id="6156" creationId="{DFD3516A-8B4D-4E4C-B153-0C7FF5C90B63}"/>
          </ac:picMkLst>
        </pc:picChg>
        <pc:picChg chg="mod">
          <ac:chgData name="Park, Young" userId="057fe65c-383f-48d1-a273-5f633c73dfb0" providerId="ADAL" clId="{B938B405-DF52-4712-B06A-8B6CA2BADB04}" dt="2021-04-06T21:49:11.333" v="14268" actId="1076"/>
          <ac:picMkLst>
            <pc:docMk/>
            <pc:sldMk cId="1898892869" sldId="331"/>
            <ac:picMk id="6158" creationId="{F8ADAFF7-2915-4EAD-8F71-177B73CB6377}"/>
          </ac:picMkLst>
        </pc:picChg>
        <pc:picChg chg="mod">
          <ac:chgData name="Park, Young" userId="057fe65c-383f-48d1-a273-5f633c73dfb0" providerId="ADAL" clId="{B938B405-DF52-4712-B06A-8B6CA2BADB04}" dt="2021-04-06T21:49:31.053" v="14276" actId="1076"/>
          <ac:picMkLst>
            <pc:docMk/>
            <pc:sldMk cId="1898892869" sldId="331"/>
            <ac:picMk id="6162" creationId="{5C04D45B-4D3E-4665-AE85-DC9B61C5268D}"/>
          </ac:picMkLst>
        </pc:picChg>
        <pc:picChg chg="mod">
          <ac:chgData name="Park, Young" userId="057fe65c-383f-48d1-a273-5f633c73dfb0" providerId="ADAL" clId="{B938B405-DF52-4712-B06A-8B6CA2BADB04}" dt="2021-04-06T21:49:30.101" v="14275" actId="1076"/>
          <ac:picMkLst>
            <pc:docMk/>
            <pc:sldMk cId="1898892869" sldId="331"/>
            <ac:picMk id="6164" creationId="{47A4A86F-39D5-44BF-BED8-EBC6697FF2A4}"/>
          </ac:picMkLst>
        </pc:picChg>
        <pc:picChg chg="mod">
          <ac:chgData name="Park, Young" userId="057fe65c-383f-48d1-a273-5f633c73dfb0" providerId="ADAL" clId="{B938B405-DF52-4712-B06A-8B6CA2BADB04}" dt="2021-04-06T21:49:26.461" v="14272" actId="1076"/>
          <ac:picMkLst>
            <pc:docMk/>
            <pc:sldMk cId="1898892869" sldId="331"/>
            <ac:picMk id="6168" creationId="{0B650BCC-84CF-46F2-971B-1038D0BF5440}"/>
          </ac:picMkLst>
        </pc:picChg>
      </pc:sldChg>
      <pc:sldChg chg="delSp modSp add del mod ord">
        <pc:chgData name="Park, Young" userId="057fe65c-383f-48d1-a273-5f633c73dfb0" providerId="ADAL" clId="{B938B405-DF52-4712-B06A-8B6CA2BADB04}" dt="2021-03-26T13:32:05.126" v="424" actId="47"/>
        <pc:sldMkLst>
          <pc:docMk/>
          <pc:sldMk cId="1976036922" sldId="332"/>
        </pc:sldMkLst>
        <pc:spChg chg="mod">
          <ac:chgData name="Park, Young" userId="057fe65c-383f-48d1-a273-5f633c73dfb0" providerId="ADAL" clId="{B938B405-DF52-4712-B06A-8B6CA2BADB04}" dt="2021-03-26T13:29:58.433" v="327" actId="20577"/>
          <ac:spMkLst>
            <pc:docMk/>
            <pc:sldMk cId="1976036922" sldId="332"/>
            <ac:spMk id="3" creationId="{60EA6DC4-42B2-4C8E-BA73-9C28EECCE886}"/>
          </ac:spMkLst>
        </pc:spChg>
        <pc:picChg chg="del">
          <ac:chgData name="Park, Young" userId="057fe65c-383f-48d1-a273-5f633c73dfb0" providerId="ADAL" clId="{B938B405-DF52-4712-B06A-8B6CA2BADB04}" dt="2021-03-26T13:30:04.970" v="328" actId="478"/>
          <ac:picMkLst>
            <pc:docMk/>
            <pc:sldMk cId="1976036922" sldId="332"/>
            <ac:picMk id="6154" creationId="{2790FBAE-587A-40C1-B6B9-8714A7060210}"/>
          </ac:picMkLst>
        </pc:picChg>
        <pc:picChg chg="del">
          <ac:chgData name="Park, Young" userId="057fe65c-383f-48d1-a273-5f633c73dfb0" providerId="ADAL" clId="{B938B405-DF52-4712-B06A-8B6CA2BADB04}" dt="2021-03-26T13:30:04.970" v="328" actId="478"/>
          <ac:picMkLst>
            <pc:docMk/>
            <pc:sldMk cId="1976036922" sldId="332"/>
            <ac:picMk id="6156" creationId="{DFD3516A-8B4D-4E4C-B153-0C7FF5C90B63}"/>
          </ac:picMkLst>
        </pc:picChg>
        <pc:picChg chg="del">
          <ac:chgData name="Park, Young" userId="057fe65c-383f-48d1-a273-5f633c73dfb0" providerId="ADAL" clId="{B938B405-DF52-4712-B06A-8B6CA2BADB04}" dt="2021-03-26T13:30:04.970" v="328" actId="478"/>
          <ac:picMkLst>
            <pc:docMk/>
            <pc:sldMk cId="1976036922" sldId="332"/>
            <ac:picMk id="6158" creationId="{F8ADAFF7-2915-4EAD-8F71-177B73CB6377}"/>
          </ac:picMkLst>
        </pc:picChg>
        <pc:picChg chg="del">
          <ac:chgData name="Park, Young" userId="057fe65c-383f-48d1-a273-5f633c73dfb0" providerId="ADAL" clId="{B938B405-DF52-4712-B06A-8B6CA2BADB04}" dt="2021-03-26T13:30:04.970" v="328" actId="478"/>
          <ac:picMkLst>
            <pc:docMk/>
            <pc:sldMk cId="1976036922" sldId="332"/>
            <ac:picMk id="6162" creationId="{5C04D45B-4D3E-4665-AE85-DC9B61C5268D}"/>
          </ac:picMkLst>
        </pc:picChg>
        <pc:picChg chg="del">
          <ac:chgData name="Park, Young" userId="057fe65c-383f-48d1-a273-5f633c73dfb0" providerId="ADAL" clId="{B938B405-DF52-4712-B06A-8B6CA2BADB04}" dt="2021-03-26T13:30:04.970" v="328" actId="478"/>
          <ac:picMkLst>
            <pc:docMk/>
            <pc:sldMk cId="1976036922" sldId="332"/>
            <ac:picMk id="6164" creationId="{47A4A86F-39D5-44BF-BED8-EBC6697FF2A4}"/>
          </ac:picMkLst>
        </pc:picChg>
        <pc:picChg chg="del">
          <ac:chgData name="Park, Young" userId="057fe65c-383f-48d1-a273-5f633c73dfb0" providerId="ADAL" clId="{B938B405-DF52-4712-B06A-8B6CA2BADB04}" dt="2021-03-26T13:30:04.970" v="328" actId="478"/>
          <ac:picMkLst>
            <pc:docMk/>
            <pc:sldMk cId="1976036922" sldId="332"/>
            <ac:picMk id="6168" creationId="{0B650BCC-84CF-46F2-971B-1038D0BF5440}"/>
          </ac:picMkLst>
        </pc:picChg>
      </pc:sldChg>
      <pc:sldChg chg="addSp delSp modSp add mod ord">
        <pc:chgData name="Park, Young" userId="057fe65c-383f-48d1-a273-5f633c73dfb0" providerId="ADAL" clId="{B938B405-DF52-4712-B06A-8B6CA2BADB04}" dt="2021-03-31T10:53:59.944" v="7246" actId="1076"/>
        <pc:sldMkLst>
          <pc:docMk/>
          <pc:sldMk cId="2851165989" sldId="333"/>
        </pc:sldMkLst>
        <pc:spChg chg="mod">
          <ac:chgData name="Park, Young" userId="057fe65c-383f-48d1-a273-5f633c73dfb0" providerId="ADAL" clId="{B938B405-DF52-4712-B06A-8B6CA2BADB04}" dt="2021-03-30T13:40:24.016" v="4470" actId="20577"/>
          <ac:spMkLst>
            <pc:docMk/>
            <pc:sldMk cId="2851165989" sldId="333"/>
            <ac:spMk id="3" creationId="{60EA6DC4-42B2-4C8E-BA73-9C28EECCE886}"/>
          </ac:spMkLst>
        </pc:spChg>
        <pc:spChg chg="add mod">
          <ac:chgData name="Park, Young" userId="057fe65c-383f-48d1-a273-5f633c73dfb0" providerId="ADAL" clId="{B938B405-DF52-4712-B06A-8B6CA2BADB04}" dt="2021-03-31T10:30:21.780" v="7179" actId="20577"/>
          <ac:spMkLst>
            <pc:docMk/>
            <pc:sldMk cId="2851165989" sldId="333"/>
            <ac:spMk id="5" creationId="{FF7F70C3-923F-4944-9926-5745201CD3BE}"/>
          </ac:spMkLst>
        </pc:spChg>
        <pc:spChg chg="mod">
          <ac:chgData name="Park, Young" userId="057fe65c-383f-48d1-a273-5f633c73dfb0" providerId="ADAL" clId="{B938B405-DF52-4712-B06A-8B6CA2BADB04}" dt="2021-03-31T10:30:25.951" v="7180"/>
          <ac:spMkLst>
            <pc:docMk/>
            <pc:sldMk cId="2851165989" sldId="333"/>
            <ac:spMk id="7" creationId="{3F64E801-14E5-48EE-B280-AE544A40487F}"/>
          </ac:spMkLst>
        </pc:spChg>
        <pc:spChg chg="mod">
          <ac:chgData name="Park, Young" userId="057fe65c-383f-48d1-a273-5f633c73dfb0" providerId="ADAL" clId="{B938B405-DF52-4712-B06A-8B6CA2BADB04}" dt="2021-03-31T10:30:25.951" v="7180"/>
          <ac:spMkLst>
            <pc:docMk/>
            <pc:sldMk cId="2851165989" sldId="333"/>
            <ac:spMk id="8" creationId="{F28FAA96-E685-4BD5-AEBA-3F12EFE228EF}"/>
          </ac:spMkLst>
        </pc:spChg>
        <pc:spChg chg="mod">
          <ac:chgData name="Park, Young" userId="057fe65c-383f-48d1-a273-5f633c73dfb0" providerId="ADAL" clId="{B938B405-DF52-4712-B06A-8B6CA2BADB04}" dt="2021-03-31T10:31:21.058" v="7189"/>
          <ac:spMkLst>
            <pc:docMk/>
            <pc:sldMk cId="2851165989" sldId="333"/>
            <ac:spMk id="15" creationId="{B359BE0D-0B96-4D91-BC4E-C530F03F15CF}"/>
          </ac:spMkLst>
        </pc:spChg>
        <pc:spChg chg="del mod">
          <ac:chgData name="Park, Young" userId="057fe65c-383f-48d1-a273-5f633c73dfb0" providerId="ADAL" clId="{B938B405-DF52-4712-B06A-8B6CA2BADB04}" dt="2021-03-30T13:39:25.399" v="4364" actId="478"/>
          <ac:spMkLst>
            <pc:docMk/>
            <pc:sldMk cId="2851165989" sldId="333"/>
            <ac:spMk id="16" creationId="{00000000-0000-0000-0000-000000000000}"/>
          </ac:spMkLst>
        </pc:spChg>
        <pc:spChg chg="mod">
          <ac:chgData name="Park, Young" userId="057fe65c-383f-48d1-a273-5f633c73dfb0" providerId="ADAL" clId="{B938B405-DF52-4712-B06A-8B6CA2BADB04}" dt="2021-03-31T10:31:21.058" v="7189"/>
          <ac:spMkLst>
            <pc:docMk/>
            <pc:sldMk cId="2851165989" sldId="333"/>
            <ac:spMk id="17" creationId="{AE63C350-C1DF-493A-92F0-26386814D28F}"/>
          </ac:spMkLst>
        </pc:spChg>
        <pc:spChg chg="mod">
          <ac:chgData name="Park, Young" userId="057fe65c-383f-48d1-a273-5f633c73dfb0" providerId="ADAL" clId="{B938B405-DF52-4712-B06A-8B6CA2BADB04}" dt="2021-03-31T10:31:21.058" v="7189"/>
          <ac:spMkLst>
            <pc:docMk/>
            <pc:sldMk cId="2851165989" sldId="333"/>
            <ac:spMk id="25" creationId="{F5214658-2CA7-488F-A838-9F0322A793EA}"/>
          </ac:spMkLst>
        </pc:spChg>
        <pc:spChg chg="mod">
          <ac:chgData name="Park, Young" userId="057fe65c-383f-48d1-a273-5f633c73dfb0" providerId="ADAL" clId="{B938B405-DF52-4712-B06A-8B6CA2BADB04}" dt="2021-03-31T10:31:21.058" v="7189"/>
          <ac:spMkLst>
            <pc:docMk/>
            <pc:sldMk cId="2851165989" sldId="333"/>
            <ac:spMk id="26" creationId="{D9C4BE17-7771-4230-B651-47C21AA83407}"/>
          </ac:spMkLst>
        </pc:spChg>
        <pc:grpChg chg="add mod">
          <ac:chgData name="Park, Young" userId="057fe65c-383f-48d1-a273-5f633c73dfb0" providerId="ADAL" clId="{B938B405-DF52-4712-B06A-8B6CA2BADB04}" dt="2021-03-31T10:30:30.282" v="7181" actId="1076"/>
          <ac:grpSpMkLst>
            <pc:docMk/>
            <pc:sldMk cId="2851165989" sldId="333"/>
            <ac:grpSpMk id="6" creationId="{7AD1227E-B742-44EA-B175-EFC761A5672B}"/>
          </ac:grpSpMkLst>
        </pc:grpChg>
        <pc:grpChg chg="add mod">
          <ac:chgData name="Park, Young" userId="057fe65c-383f-48d1-a273-5f633c73dfb0" providerId="ADAL" clId="{B938B405-DF52-4712-B06A-8B6CA2BADB04}" dt="2021-03-31T10:31:32.002" v="7191" actId="1076"/>
          <ac:grpSpMkLst>
            <pc:docMk/>
            <pc:sldMk cId="2851165989" sldId="333"/>
            <ac:grpSpMk id="14" creationId="{92C4E514-6F70-4945-AE66-1F1EE806DCA1}"/>
          </ac:grpSpMkLst>
        </pc:grpChg>
        <pc:grpChg chg="add mod">
          <ac:chgData name="Park, Young" userId="057fe65c-383f-48d1-a273-5f633c73dfb0" providerId="ADAL" clId="{B938B405-DF52-4712-B06A-8B6CA2BADB04}" dt="2021-03-31T10:31:27.563" v="7190" actId="1076"/>
          <ac:grpSpMkLst>
            <pc:docMk/>
            <pc:sldMk cId="2851165989" sldId="333"/>
            <ac:grpSpMk id="24" creationId="{066B1318-9B24-4A83-8801-8870E0214AA3}"/>
          </ac:grpSpMkLst>
        </pc:grpChg>
        <pc:picChg chg="add mod">
          <ac:chgData name="Park, Young" userId="057fe65c-383f-48d1-a273-5f633c73dfb0" providerId="ADAL" clId="{B938B405-DF52-4712-B06A-8B6CA2BADB04}" dt="2021-03-26T13:30:48.547" v="338" actId="1076"/>
          <ac:picMkLst>
            <pc:docMk/>
            <pc:sldMk cId="2851165989" sldId="333"/>
            <ac:picMk id="4" creationId="{BC07B18C-F648-4304-A4F0-3F9538465E21}"/>
          </ac:picMkLst>
        </pc:picChg>
        <pc:picChg chg="add mod">
          <ac:chgData name="Park, Young" userId="057fe65c-383f-48d1-a273-5f633c73dfb0" providerId="ADAL" clId="{B938B405-DF52-4712-B06A-8B6CA2BADB04}" dt="2021-03-31T10:53:22.304" v="7225" actId="1076"/>
          <ac:picMkLst>
            <pc:docMk/>
            <pc:sldMk cId="2851165989" sldId="333"/>
            <ac:picMk id="9" creationId="{A369CECD-20AB-48C4-93E2-BDE49C099CA4}"/>
          </ac:picMkLst>
        </pc:picChg>
        <pc:picChg chg="add mod">
          <ac:chgData name="Park, Young" userId="057fe65c-383f-48d1-a273-5f633c73dfb0" providerId="ADAL" clId="{B938B405-DF52-4712-B06A-8B6CA2BADB04}" dt="2021-03-31T10:53:15.311" v="7220" actId="1076"/>
          <ac:picMkLst>
            <pc:docMk/>
            <pc:sldMk cId="2851165989" sldId="333"/>
            <ac:picMk id="10" creationId="{18EE8C0A-B80F-4E27-851D-BE975F8DE153}"/>
          </ac:picMkLst>
        </pc:picChg>
        <pc:picChg chg="add mod">
          <ac:chgData name="Park, Young" userId="057fe65c-383f-48d1-a273-5f633c73dfb0" providerId="ADAL" clId="{B938B405-DF52-4712-B06A-8B6CA2BADB04}" dt="2021-03-31T10:53:20.968" v="7224" actId="1076"/>
          <ac:picMkLst>
            <pc:docMk/>
            <pc:sldMk cId="2851165989" sldId="333"/>
            <ac:picMk id="11" creationId="{144B1E9C-6177-4684-977B-79A999522250}"/>
          </ac:picMkLst>
        </pc:picChg>
        <pc:picChg chg="add mod">
          <ac:chgData name="Park, Young" userId="057fe65c-383f-48d1-a273-5f633c73dfb0" providerId="ADAL" clId="{B938B405-DF52-4712-B06A-8B6CA2BADB04}" dt="2021-03-31T10:53:19.392" v="7223" actId="688"/>
          <ac:picMkLst>
            <pc:docMk/>
            <pc:sldMk cId="2851165989" sldId="333"/>
            <ac:picMk id="12" creationId="{A8C9D1DA-7155-4AC7-A3F9-E54663DA9474}"/>
          </ac:picMkLst>
        </pc:picChg>
        <pc:picChg chg="add mod">
          <ac:chgData name="Park, Young" userId="057fe65c-383f-48d1-a273-5f633c73dfb0" providerId="ADAL" clId="{B938B405-DF52-4712-B06A-8B6CA2BADB04}" dt="2021-03-31T10:53:23.793" v="7226" actId="1076"/>
          <ac:picMkLst>
            <pc:docMk/>
            <pc:sldMk cId="2851165989" sldId="333"/>
            <ac:picMk id="13" creationId="{390BB5B0-535F-4812-9C82-00D1A99A7D99}"/>
          </ac:picMkLst>
        </pc:picChg>
        <pc:picChg chg="add mod">
          <ac:chgData name="Park, Young" userId="057fe65c-383f-48d1-a273-5f633c73dfb0" providerId="ADAL" clId="{B938B405-DF52-4712-B06A-8B6CA2BADB04}" dt="2021-03-31T10:53:49.175" v="7238" actId="1076"/>
          <ac:picMkLst>
            <pc:docMk/>
            <pc:sldMk cId="2851165989" sldId="333"/>
            <ac:picMk id="18" creationId="{303DE842-9C07-4876-9E82-0024B9FB5FBE}"/>
          </ac:picMkLst>
        </pc:picChg>
        <pc:picChg chg="add mod">
          <ac:chgData name="Park, Young" userId="057fe65c-383f-48d1-a273-5f633c73dfb0" providerId="ADAL" clId="{B938B405-DF52-4712-B06A-8B6CA2BADB04}" dt="2021-03-31T10:53:53.864" v="7241" actId="1076"/>
          <ac:picMkLst>
            <pc:docMk/>
            <pc:sldMk cId="2851165989" sldId="333"/>
            <ac:picMk id="19" creationId="{C0A3885E-C6BE-40B4-AB4D-3875738FBE21}"/>
          </ac:picMkLst>
        </pc:picChg>
        <pc:picChg chg="add mod">
          <ac:chgData name="Park, Young" userId="057fe65c-383f-48d1-a273-5f633c73dfb0" providerId="ADAL" clId="{B938B405-DF52-4712-B06A-8B6CA2BADB04}" dt="2021-03-31T10:53:59.944" v="7246" actId="1076"/>
          <ac:picMkLst>
            <pc:docMk/>
            <pc:sldMk cId="2851165989" sldId="333"/>
            <ac:picMk id="20" creationId="{1175FDC5-D4FF-499A-88A6-38150EC189BD}"/>
          </ac:picMkLst>
        </pc:picChg>
        <pc:picChg chg="add mod">
          <ac:chgData name="Park, Young" userId="057fe65c-383f-48d1-a273-5f633c73dfb0" providerId="ADAL" clId="{B938B405-DF52-4712-B06A-8B6CA2BADB04}" dt="2021-03-31T10:53:52.224" v="7240" actId="14100"/>
          <ac:picMkLst>
            <pc:docMk/>
            <pc:sldMk cId="2851165989" sldId="333"/>
            <ac:picMk id="21" creationId="{4E370950-2C64-4BF4-8327-90589D8A9D9B}"/>
          </ac:picMkLst>
        </pc:picChg>
        <pc:picChg chg="add mod">
          <ac:chgData name="Park, Young" userId="057fe65c-383f-48d1-a273-5f633c73dfb0" providerId="ADAL" clId="{B938B405-DF52-4712-B06A-8B6CA2BADB04}" dt="2021-03-31T10:53:55.168" v="7242" actId="1076"/>
          <ac:picMkLst>
            <pc:docMk/>
            <pc:sldMk cId="2851165989" sldId="333"/>
            <ac:picMk id="22" creationId="{B0E0C2B4-B371-4265-A504-21715762DA33}"/>
          </ac:picMkLst>
        </pc:picChg>
        <pc:picChg chg="add mod">
          <ac:chgData name="Park, Young" userId="057fe65c-383f-48d1-a273-5f633c73dfb0" providerId="ADAL" clId="{B938B405-DF52-4712-B06A-8B6CA2BADB04}" dt="2021-03-31T10:53:58.984" v="7245" actId="1076"/>
          <ac:picMkLst>
            <pc:docMk/>
            <pc:sldMk cId="2851165989" sldId="333"/>
            <ac:picMk id="23" creationId="{AEA6A191-6FC2-4316-BA83-26D762B95226}"/>
          </ac:picMkLst>
        </pc:picChg>
        <pc:picChg chg="add mod">
          <ac:chgData name="Park, Young" userId="057fe65c-383f-48d1-a273-5f633c73dfb0" providerId="ADAL" clId="{B938B405-DF52-4712-B06A-8B6CA2BADB04}" dt="2021-03-31T10:53:43.360" v="7234" actId="1076"/>
          <ac:picMkLst>
            <pc:docMk/>
            <pc:sldMk cId="2851165989" sldId="333"/>
            <ac:picMk id="27" creationId="{5E9D754C-C69B-44BC-A2F1-AF38E0A05267}"/>
          </ac:picMkLst>
        </pc:picChg>
        <pc:picChg chg="add mod">
          <ac:chgData name="Park, Young" userId="057fe65c-383f-48d1-a273-5f633c73dfb0" providerId="ADAL" clId="{B938B405-DF52-4712-B06A-8B6CA2BADB04}" dt="2021-03-31T10:53:42.368" v="7233" actId="1076"/>
          <ac:picMkLst>
            <pc:docMk/>
            <pc:sldMk cId="2851165989" sldId="333"/>
            <ac:picMk id="28" creationId="{9F417215-3F17-4EF4-A633-ABA6AB96DEBA}"/>
          </ac:picMkLst>
        </pc:picChg>
        <pc:picChg chg="add mod">
          <ac:chgData name="Park, Young" userId="057fe65c-383f-48d1-a273-5f633c73dfb0" providerId="ADAL" clId="{B938B405-DF52-4712-B06A-8B6CA2BADB04}" dt="2021-03-31T10:53:45.759" v="7236" actId="1076"/>
          <ac:picMkLst>
            <pc:docMk/>
            <pc:sldMk cId="2851165989" sldId="333"/>
            <ac:picMk id="29" creationId="{8B0B9416-3500-416E-A82B-25B178794DC8}"/>
          </ac:picMkLst>
        </pc:picChg>
        <pc:picChg chg="add mod">
          <ac:chgData name="Park, Young" userId="057fe65c-383f-48d1-a273-5f633c73dfb0" providerId="ADAL" clId="{B938B405-DF52-4712-B06A-8B6CA2BADB04}" dt="2021-03-31T10:53:41.112" v="7232" actId="1076"/>
          <ac:picMkLst>
            <pc:docMk/>
            <pc:sldMk cId="2851165989" sldId="333"/>
            <ac:picMk id="30" creationId="{B31AE3F2-AC16-4958-AABB-3015D398C634}"/>
          </ac:picMkLst>
        </pc:picChg>
        <pc:picChg chg="add mod">
          <ac:chgData name="Park, Young" userId="057fe65c-383f-48d1-a273-5f633c73dfb0" providerId="ADAL" clId="{B938B405-DF52-4712-B06A-8B6CA2BADB04}" dt="2021-03-31T10:53:46.976" v="7237" actId="1076"/>
          <ac:picMkLst>
            <pc:docMk/>
            <pc:sldMk cId="2851165989" sldId="333"/>
            <ac:picMk id="31" creationId="{2517DED8-E956-4A6E-B546-6880ED768B1E}"/>
          </ac:picMkLst>
        </pc:picChg>
        <pc:picChg chg="add mod">
          <ac:chgData name="Park, Young" userId="057fe65c-383f-48d1-a273-5f633c73dfb0" providerId="ADAL" clId="{B938B405-DF52-4712-B06A-8B6CA2BADB04}" dt="2021-03-31T10:53:44.440" v="7235" actId="1076"/>
          <ac:picMkLst>
            <pc:docMk/>
            <pc:sldMk cId="2851165989" sldId="333"/>
            <ac:picMk id="32" creationId="{2E0E01E1-89A6-4AB1-AFB5-9A786E0AE113}"/>
          </ac:picMkLst>
        </pc:picChg>
        <pc:picChg chg="add mod">
          <ac:chgData name="Park, Young" userId="057fe65c-383f-48d1-a273-5f633c73dfb0" providerId="ADAL" clId="{B938B405-DF52-4712-B06A-8B6CA2BADB04}" dt="2021-03-31T10:53:31.737" v="7230" actId="1076"/>
          <ac:picMkLst>
            <pc:docMk/>
            <pc:sldMk cId="2851165989" sldId="333"/>
            <ac:picMk id="33" creationId="{D0F2A613-1643-4DD1-B3EE-A4FA6E01BB95}"/>
          </ac:picMkLst>
        </pc:picChg>
        <pc:picChg chg="add mod">
          <ac:chgData name="Park, Young" userId="057fe65c-383f-48d1-a273-5f633c73dfb0" providerId="ADAL" clId="{B938B405-DF52-4712-B06A-8B6CA2BADB04}" dt="2021-03-31T10:53:30.407" v="7229" actId="1076"/>
          <ac:picMkLst>
            <pc:docMk/>
            <pc:sldMk cId="2851165989" sldId="333"/>
            <ac:picMk id="34" creationId="{19DE43B9-3514-4E6E-8A97-FD7579248717}"/>
          </ac:picMkLst>
        </pc:picChg>
        <pc:picChg chg="add mod">
          <ac:chgData name="Park, Young" userId="057fe65c-383f-48d1-a273-5f633c73dfb0" providerId="ADAL" clId="{B938B405-DF52-4712-B06A-8B6CA2BADB04}" dt="2021-03-31T10:53:09.400" v="7219" actId="1076"/>
          <ac:picMkLst>
            <pc:docMk/>
            <pc:sldMk cId="2851165989" sldId="333"/>
            <ac:picMk id="35" creationId="{0874A122-F814-45EA-B49C-DE2C0D17E207}"/>
          </ac:picMkLst>
        </pc:picChg>
        <pc:picChg chg="del">
          <ac:chgData name="Park, Young" userId="057fe65c-383f-48d1-a273-5f633c73dfb0" providerId="ADAL" clId="{B938B405-DF52-4712-B06A-8B6CA2BADB04}" dt="2021-03-26T13:30:39.522" v="332" actId="478"/>
          <ac:picMkLst>
            <pc:docMk/>
            <pc:sldMk cId="2851165989" sldId="333"/>
            <ac:picMk id="6154" creationId="{2790FBAE-587A-40C1-B6B9-8714A7060210}"/>
          </ac:picMkLst>
        </pc:picChg>
        <pc:picChg chg="del">
          <ac:chgData name="Park, Young" userId="057fe65c-383f-48d1-a273-5f633c73dfb0" providerId="ADAL" clId="{B938B405-DF52-4712-B06A-8B6CA2BADB04}" dt="2021-03-26T13:30:39.058" v="331" actId="478"/>
          <ac:picMkLst>
            <pc:docMk/>
            <pc:sldMk cId="2851165989" sldId="333"/>
            <ac:picMk id="6156" creationId="{DFD3516A-8B4D-4E4C-B153-0C7FF5C90B63}"/>
          </ac:picMkLst>
        </pc:picChg>
        <pc:picChg chg="del">
          <ac:chgData name="Park, Young" userId="057fe65c-383f-48d1-a273-5f633c73dfb0" providerId="ADAL" clId="{B938B405-DF52-4712-B06A-8B6CA2BADB04}" dt="2021-03-26T13:30:40.337" v="333" actId="478"/>
          <ac:picMkLst>
            <pc:docMk/>
            <pc:sldMk cId="2851165989" sldId="333"/>
            <ac:picMk id="6158" creationId="{F8ADAFF7-2915-4EAD-8F71-177B73CB6377}"/>
          </ac:picMkLst>
        </pc:picChg>
        <pc:picChg chg="del">
          <ac:chgData name="Park, Young" userId="057fe65c-383f-48d1-a273-5f633c73dfb0" providerId="ADAL" clId="{B938B405-DF52-4712-B06A-8B6CA2BADB04}" dt="2021-03-26T13:30:41.018" v="334" actId="478"/>
          <ac:picMkLst>
            <pc:docMk/>
            <pc:sldMk cId="2851165989" sldId="333"/>
            <ac:picMk id="6162" creationId="{5C04D45B-4D3E-4665-AE85-DC9B61C5268D}"/>
          </ac:picMkLst>
        </pc:picChg>
        <pc:picChg chg="del">
          <ac:chgData name="Park, Young" userId="057fe65c-383f-48d1-a273-5f633c73dfb0" providerId="ADAL" clId="{B938B405-DF52-4712-B06A-8B6CA2BADB04}" dt="2021-03-26T13:30:41.424" v="335" actId="478"/>
          <ac:picMkLst>
            <pc:docMk/>
            <pc:sldMk cId="2851165989" sldId="333"/>
            <ac:picMk id="6164" creationId="{47A4A86F-39D5-44BF-BED8-EBC6697FF2A4}"/>
          </ac:picMkLst>
        </pc:picChg>
        <pc:picChg chg="del">
          <ac:chgData name="Park, Young" userId="057fe65c-383f-48d1-a273-5f633c73dfb0" providerId="ADAL" clId="{B938B405-DF52-4712-B06A-8B6CA2BADB04}" dt="2021-03-26T13:30:41.825" v="336" actId="478"/>
          <ac:picMkLst>
            <pc:docMk/>
            <pc:sldMk cId="2851165989" sldId="333"/>
            <ac:picMk id="6168" creationId="{0B650BCC-84CF-46F2-971B-1038D0BF5440}"/>
          </ac:picMkLst>
        </pc:picChg>
      </pc:sldChg>
      <pc:sldChg chg="addSp delSp modSp add mod">
        <pc:chgData name="Park, Young" userId="057fe65c-383f-48d1-a273-5f633c73dfb0" providerId="ADAL" clId="{B938B405-DF52-4712-B06A-8B6CA2BADB04}" dt="2021-03-31T22:01:25.002" v="10067" actId="113"/>
        <pc:sldMkLst>
          <pc:docMk/>
          <pc:sldMk cId="3919275604" sldId="334"/>
        </pc:sldMkLst>
        <pc:spChg chg="mod">
          <ac:chgData name="Park, Young" userId="057fe65c-383f-48d1-a273-5f633c73dfb0" providerId="ADAL" clId="{B938B405-DF52-4712-B06A-8B6CA2BADB04}" dt="2021-03-30T13:46:45.797" v="4543"/>
          <ac:spMkLst>
            <pc:docMk/>
            <pc:sldMk cId="3919275604" sldId="334"/>
            <ac:spMk id="3" creationId="{60EA6DC4-42B2-4C8E-BA73-9C28EECCE886}"/>
          </ac:spMkLst>
        </pc:spChg>
        <pc:spChg chg="add mod">
          <ac:chgData name="Park, Young" userId="057fe65c-383f-48d1-a273-5f633c73dfb0" providerId="ADAL" clId="{B938B405-DF52-4712-B06A-8B6CA2BADB04}" dt="2021-03-31T22:01:25.002" v="10067" actId="113"/>
          <ac:spMkLst>
            <pc:docMk/>
            <pc:sldMk cId="3919275604" sldId="334"/>
            <ac:spMk id="6" creationId="{C9EC27CE-5636-440E-878C-A2DEA6EAA7F3}"/>
          </ac:spMkLst>
        </pc:spChg>
        <pc:spChg chg="del mod ord">
          <ac:chgData name="Park, Young" userId="057fe65c-383f-48d1-a273-5f633c73dfb0" providerId="ADAL" clId="{B938B405-DF52-4712-B06A-8B6CA2BADB04}" dt="2021-03-30T10:39:31.752" v="4020" actId="478"/>
          <ac:spMkLst>
            <pc:docMk/>
            <pc:sldMk cId="3919275604" sldId="334"/>
            <ac:spMk id="16" creationId="{00000000-0000-0000-0000-000000000000}"/>
          </ac:spMkLst>
        </pc:spChg>
        <pc:picChg chg="del">
          <ac:chgData name="Park, Young" userId="057fe65c-383f-48d1-a273-5f633c73dfb0" providerId="ADAL" clId="{B938B405-DF52-4712-B06A-8B6CA2BADB04}" dt="2021-03-29T23:59:41.353" v="2167" actId="478"/>
          <ac:picMkLst>
            <pc:docMk/>
            <pc:sldMk cId="3919275604" sldId="334"/>
            <ac:picMk id="4" creationId="{1867B933-BDD6-40C9-B463-12257031388A}"/>
          </ac:picMkLst>
        </pc:picChg>
        <pc:picChg chg="del">
          <ac:chgData name="Park, Young" userId="057fe65c-383f-48d1-a273-5f633c73dfb0" providerId="ADAL" clId="{B938B405-DF52-4712-B06A-8B6CA2BADB04}" dt="2021-03-29T23:59:28.595" v="2166" actId="478"/>
          <ac:picMkLst>
            <pc:docMk/>
            <pc:sldMk cId="3919275604" sldId="334"/>
            <ac:picMk id="6" creationId="{E285EAA0-1529-44D7-9EE2-D675C18BED78}"/>
          </ac:picMkLst>
        </pc:picChg>
        <pc:picChg chg="add mod">
          <ac:chgData name="Park, Young" userId="057fe65c-383f-48d1-a273-5f633c73dfb0" providerId="ADAL" clId="{B938B405-DF52-4712-B06A-8B6CA2BADB04}" dt="2021-03-31T22:01:07.052" v="10064" actId="1076"/>
          <ac:picMkLst>
            <pc:docMk/>
            <pc:sldMk cId="3919275604" sldId="334"/>
            <ac:picMk id="2050" creationId="{C9B78FA8-38FF-47EA-8142-389B7D851F93}"/>
          </ac:picMkLst>
        </pc:picChg>
        <pc:picChg chg="add mod">
          <ac:chgData name="Park, Young" userId="057fe65c-383f-48d1-a273-5f633c73dfb0" providerId="ADAL" clId="{B938B405-DF52-4712-B06A-8B6CA2BADB04}" dt="2021-03-31T22:01:05.614" v="10063" actId="14100"/>
          <ac:picMkLst>
            <pc:docMk/>
            <pc:sldMk cId="3919275604" sldId="334"/>
            <ac:picMk id="2052" creationId="{55F39520-B716-45CA-AE69-CC9574ED9730}"/>
          </ac:picMkLst>
        </pc:picChg>
      </pc:sldChg>
      <pc:sldChg chg="addSp delSp modSp add mod">
        <pc:chgData name="Park, Young" userId="057fe65c-383f-48d1-a273-5f633c73dfb0" providerId="ADAL" clId="{B938B405-DF52-4712-B06A-8B6CA2BADB04}" dt="2021-04-06T11:51:51.587" v="13359" actId="1076"/>
        <pc:sldMkLst>
          <pc:docMk/>
          <pc:sldMk cId="2163453851" sldId="335"/>
        </pc:sldMkLst>
        <pc:spChg chg="add del mod">
          <ac:chgData name="Park, Young" userId="057fe65c-383f-48d1-a273-5f633c73dfb0" providerId="ADAL" clId="{B938B405-DF52-4712-B06A-8B6CA2BADB04}" dt="2021-03-30T09:26:49.020" v="2486" actId="478"/>
          <ac:spMkLst>
            <pc:docMk/>
            <pc:sldMk cId="2163453851" sldId="335"/>
            <ac:spMk id="2" creationId="{C462EF4D-372E-4D66-8EB4-43F0BCB8D0C7}"/>
          </ac:spMkLst>
        </pc:spChg>
        <pc:spChg chg="mod">
          <ac:chgData name="Park, Young" userId="057fe65c-383f-48d1-a273-5f633c73dfb0" providerId="ADAL" clId="{B938B405-DF52-4712-B06A-8B6CA2BADB04}" dt="2021-03-30T13:46:50.446" v="4544"/>
          <ac:spMkLst>
            <pc:docMk/>
            <pc:sldMk cId="2163453851" sldId="335"/>
            <ac:spMk id="3" creationId="{60EA6DC4-42B2-4C8E-BA73-9C28EECCE886}"/>
          </ac:spMkLst>
        </pc:spChg>
        <pc:spChg chg="add del mod">
          <ac:chgData name="Park, Young" userId="057fe65c-383f-48d1-a273-5f633c73dfb0" providerId="ADAL" clId="{B938B405-DF52-4712-B06A-8B6CA2BADB04}" dt="2021-03-30T10:42:23.688" v="4161" actId="478"/>
          <ac:spMkLst>
            <pc:docMk/>
            <pc:sldMk cId="2163453851" sldId="335"/>
            <ac:spMk id="5" creationId="{DF02B330-78CD-4002-ABB6-E42E96379262}"/>
          </ac:spMkLst>
        </pc:spChg>
        <pc:spChg chg="add mod">
          <ac:chgData name="Park, Young" userId="057fe65c-383f-48d1-a273-5f633c73dfb0" providerId="ADAL" clId="{B938B405-DF52-4712-B06A-8B6CA2BADB04}" dt="2021-03-31T22:03:15.858" v="10084" actId="113"/>
          <ac:spMkLst>
            <pc:docMk/>
            <pc:sldMk cId="2163453851" sldId="335"/>
            <ac:spMk id="7" creationId="{4ED649E1-64F4-43C4-AB6F-AF614AC0A174}"/>
          </ac:spMkLst>
        </pc:spChg>
        <pc:spChg chg="del mod">
          <ac:chgData name="Park, Young" userId="057fe65c-383f-48d1-a273-5f633c73dfb0" providerId="ADAL" clId="{B938B405-DF52-4712-B06A-8B6CA2BADB04}" dt="2021-03-30T09:37:51.337" v="2612" actId="478"/>
          <ac:spMkLst>
            <pc:docMk/>
            <pc:sldMk cId="2163453851" sldId="335"/>
            <ac:spMk id="16" creationId="{00000000-0000-0000-0000-000000000000}"/>
          </ac:spMkLst>
        </pc:spChg>
        <pc:picChg chg="del">
          <ac:chgData name="Park, Young" userId="057fe65c-383f-48d1-a273-5f633c73dfb0" providerId="ADAL" clId="{B938B405-DF52-4712-B06A-8B6CA2BADB04}" dt="2021-03-30T00:01:02.774" v="2182" actId="478"/>
          <ac:picMkLst>
            <pc:docMk/>
            <pc:sldMk cId="2163453851" sldId="335"/>
            <ac:picMk id="4" creationId="{1867B933-BDD6-40C9-B463-12257031388A}"/>
          </ac:picMkLst>
        </pc:picChg>
        <pc:picChg chg="add del mod">
          <ac:chgData name="Park, Young" userId="057fe65c-383f-48d1-a273-5f633c73dfb0" providerId="ADAL" clId="{B938B405-DF52-4712-B06A-8B6CA2BADB04}" dt="2021-04-06T11:38:34.822" v="12658" actId="478"/>
          <ac:picMkLst>
            <pc:docMk/>
            <pc:sldMk cId="2163453851" sldId="335"/>
            <ac:picMk id="4" creationId="{5096EDF3-4599-4975-8BA0-B695A48416F4}"/>
          </ac:picMkLst>
        </pc:picChg>
        <pc:picChg chg="del">
          <ac:chgData name="Park, Young" userId="057fe65c-383f-48d1-a273-5f633c73dfb0" providerId="ADAL" clId="{B938B405-DF52-4712-B06A-8B6CA2BADB04}" dt="2021-03-30T00:01:47.350" v="2188" actId="478"/>
          <ac:picMkLst>
            <pc:docMk/>
            <pc:sldMk cId="2163453851" sldId="335"/>
            <ac:picMk id="6" creationId="{E285EAA0-1529-44D7-9EE2-D675C18BED78}"/>
          </ac:picMkLst>
        </pc:picChg>
        <pc:picChg chg="add mod">
          <ac:chgData name="Park, Young" userId="057fe65c-383f-48d1-a273-5f633c73dfb0" providerId="ADAL" clId="{B938B405-DF52-4712-B06A-8B6CA2BADB04}" dt="2021-04-06T11:51:51.587" v="13359" actId="1076"/>
          <ac:picMkLst>
            <pc:docMk/>
            <pc:sldMk cId="2163453851" sldId="335"/>
            <ac:picMk id="2050" creationId="{DE295916-344E-45A6-A25A-8F4B07821E93}"/>
          </ac:picMkLst>
        </pc:picChg>
        <pc:picChg chg="add mod">
          <ac:chgData name="Park, Young" userId="057fe65c-383f-48d1-a273-5f633c73dfb0" providerId="ADAL" clId="{B938B405-DF52-4712-B06A-8B6CA2BADB04}" dt="2021-03-30T00:01:31.786" v="2187" actId="14100"/>
          <ac:picMkLst>
            <pc:docMk/>
            <pc:sldMk cId="2163453851" sldId="335"/>
            <ac:picMk id="3074" creationId="{8A958671-B8AE-4DF9-BD87-669544AB5347}"/>
          </ac:picMkLst>
        </pc:picChg>
        <pc:picChg chg="add del mod">
          <ac:chgData name="Park, Young" userId="057fe65c-383f-48d1-a273-5f633c73dfb0" providerId="ADAL" clId="{B938B405-DF52-4712-B06A-8B6CA2BADB04}" dt="2021-03-30T18:02:06.449" v="5076" actId="478"/>
          <ac:picMkLst>
            <pc:docMk/>
            <pc:sldMk cId="2163453851" sldId="335"/>
            <ac:picMk id="3076" creationId="{19650B8B-43C2-4837-952D-F39794315ED4}"/>
          </ac:picMkLst>
        </pc:picChg>
      </pc:sldChg>
      <pc:sldChg chg="addSp delSp modSp add mod">
        <pc:chgData name="Park, Young" userId="057fe65c-383f-48d1-a273-5f633c73dfb0" providerId="ADAL" clId="{B938B405-DF52-4712-B06A-8B6CA2BADB04}" dt="2021-03-30T22:12:01.447" v="6106" actId="20577"/>
        <pc:sldMkLst>
          <pc:docMk/>
          <pc:sldMk cId="1506734029" sldId="336"/>
        </pc:sldMkLst>
        <pc:spChg chg="mod">
          <ac:chgData name="Park, Young" userId="057fe65c-383f-48d1-a273-5f633c73dfb0" providerId="ADAL" clId="{B938B405-DF52-4712-B06A-8B6CA2BADB04}" dt="2021-03-30T13:46:53.702" v="4545"/>
          <ac:spMkLst>
            <pc:docMk/>
            <pc:sldMk cId="1506734029" sldId="336"/>
            <ac:spMk id="3" creationId="{60EA6DC4-42B2-4C8E-BA73-9C28EECCE886}"/>
          </ac:spMkLst>
        </pc:spChg>
        <pc:spChg chg="add mod">
          <ac:chgData name="Park, Young" userId="057fe65c-383f-48d1-a273-5f633c73dfb0" providerId="ADAL" clId="{B938B405-DF52-4712-B06A-8B6CA2BADB04}" dt="2021-03-30T22:12:01.447" v="6106" actId="20577"/>
          <ac:spMkLst>
            <pc:docMk/>
            <pc:sldMk cId="1506734029" sldId="336"/>
            <ac:spMk id="6" creationId="{0A6B2130-C1F7-4578-882D-D61670621DFF}"/>
          </ac:spMkLst>
        </pc:spChg>
        <pc:spChg chg="del mod">
          <ac:chgData name="Park, Young" userId="057fe65c-383f-48d1-a273-5f633c73dfb0" providerId="ADAL" clId="{B938B405-DF52-4712-B06A-8B6CA2BADB04}" dt="2021-03-30T10:43:50.177" v="4312" actId="478"/>
          <ac:spMkLst>
            <pc:docMk/>
            <pc:sldMk cId="1506734029" sldId="336"/>
            <ac:spMk id="16" creationId="{00000000-0000-0000-0000-000000000000}"/>
          </ac:spMkLst>
        </pc:spChg>
        <pc:picChg chg="del">
          <ac:chgData name="Park, Young" userId="057fe65c-383f-48d1-a273-5f633c73dfb0" providerId="ADAL" clId="{B938B405-DF52-4712-B06A-8B6CA2BADB04}" dt="2021-03-30T09:16:34.486" v="2371" actId="478"/>
          <ac:picMkLst>
            <pc:docMk/>
            <pc:sldMk cId="1506734029" sldId="336"/>
            <ac:picMk id="4" creationId="{1867B933-BDD6-40C9-B463-12257031388A}"/>
          </ac:picMkLst>
        </pc:picChg>
        <pc:picChg chg="del">
          <ac:chgData name="Park, Young" userId="057fe65c-383f-48d1-a273-5f633c73dfb0" providerId="ADAL" clId="{B938B405-DF52-4712-B06A-8B6CA2BADB04}" dt="2021-03-30T09:17:59.961" v="2378" actId="478"/>
          <ac:picMkLst>
            <pc:docMk/>
            <pc:sldMk cId="1506734029" sldId="336"/>
            <ac:picMk id="6" creationId="{E285EAA0-1529-44D7-9EE2-D675C18BED78}"/>
          </ac:picMkLst>
        </pc:picChg>
        <pc:picChg chg="add mod">
          <ac:chgData name="Park, Young" userId="057fe65c-383f-48d1-a273-5f633c73dfb0" providerId="ADAL" clId="{B938B405-DF52-4712-B06A-8B6CA2BADB04}" dt="2021-03-30T09:16:46.668" v="2377" actId="1076"/>
          <ac:picMkLst>
            <pc:docMk/>
            <pc:sldMk cId="1506734029" sldId="336"/>
            <ac:picMk id="4098" creationId="{EED3E1C3-6061-40EE-9FEB-79B5A3327D70}"/>
          </ac:picMkLst>
        </pc:picChg>
        <pc:picChg chg="add del mod">
          <ac:chgData name="Park, Young" userId="057fe65c-383f-48d1-a273-5f633c73dfb0" providerId="ADAL" clId="{B938B405-DF52-4712-B06A-8B6CA2BADB04}" dt="2021-03-30T09:18:57.568" v="2385" actId="478"/>
          <ac:picMkLst>
            <pc:docMk/>
            <pc:sldMk cId="1506734029" sldId="336"/>
            <ac:picMk id="4100" creationId="{984095A1-47F8-458E-8C79-FB976499FEEF}"/>
          </ac:picMkLst>
        </pc:picChg>
        <pc:picChg chg="add mod">
          <ac:chgData name="Park, Young" userId="057fe65c-383f-48d1-a273-5f633c73dfb0" providerId="ADAL" clId="{B938B405-DF52-4712-B06A-8B6CA2BADB04}" dt="2021-03-30T22:10:52.514" v="6071" actId="14100"/>
          <ac:picMkLst>
            <pc:docMk/>
            <pc:sldMk cId="1506734029" sldId="336"/>
            <ac:picMk id="4102" creationId="{9F0FFF91-DFA5-47C5-82B6-F7B543DA8DB9}"/>
          </ac:picMkLst>
        </pc:picChg>
      </pc:sldChg>
      <pc:sldChg chg="addSp delSp modSp add mod">
        <pc:chgData name="Park, Young" userId="057fe65c-383f-48d1-a273-5f633c73dfb0" providerId="ADAL" clId="{B938B405-DF52-4712-B06A-8B6CA2BADB04}" dt="2021-04-06T23:25:36.618" v="15825" actId="113"/>
        <pc:sldMkLst>
          <pc:docMk/>
          <pc:sldMk cId="771674850" sldId="337"/>
        </pc:sldMkLst>
        <pc:spChg chg="mod">
          <ac:chgData name="Park, Young" userId="057fe65c-383f-48d1-a273-5f633c73dfb0" providerId="ADAL" clId="{B938B405-DF52-4712-B06A-8B6CA2BADB04}" dt="2021-04-06T22:44:09.578" v="14395" actId="20577"/>
          <ac:spMkLst>
            <pc:docMk/>
            <pc:sldMk cId="771674850" sldId="337"/>
            <ac:spMk id="3" creationId="{60EA6DC4-42B2-4C8E-BA73-9C28EECCE886}"/>
          </ac:spMkLst>
        </pc:spChg>
        <pc:spChg chg="add mod">
          <ac:chgData name="Park, Young" userId="057fe65c-383f-48d1-a273-5f633c73dfb0" providerId="ADAL" clId="{B938B405-DF52-4712-B06A-8B6CA2BADB04}" dt="2021-04-06T23:25:36.618" v="15825" actId="113"/>
          <ac:spMkLst>
            <pc:docMk/>
            <pc:sldMk cId="771674850" sldId="337"/>
            <ac:spMk id="9" creationId="{09E65530-76D5-4A9A-88DC-5629FB5B4887}"/>
          </ac:spMkLst>
        </pc:spChg>
        <pc:picChg chg="add mod">
          <ac:chgData name="Park, Young" userId="057fe65c-383f-48d1-a273-5f633c73dfb0" providerId="ADAL" clId="{B938B405-DF52-4712-B06A-8B6CA2BADB04}" dt="2021-03-31T12:34:32.476" v="7375" actId="1076"/>
          <ac:picMkLst>
            <pc:docMk/>
            <pc:sldMk cId="771674850" sldId="337"/>
            <ac:picMk id="10" creationId="{59948C62-2A07-4BA1-BB2A-4716F2941BDC}"/>
          </ac:picMkLst>
        </pc:picChg>
        <pc:picChg chg="add mod">
          <ac:chgData name="Park, Young" userId="057fe65c-383f-48d1-a273-5f633c73dfb0" providerId="ADAL" clId="{B938B405-DF52-4712-B06A-8B6CA2BADB04}" dt="2021-03-31T12:32:24.340" v="7357" actId="1076"/>
          <ac:picMkLst>
            <pc:docMk/>
            <pc:sldMk cId="771674850" sldId="337"/>
            <ac:picMk id="11" creationId="{21F10F95-4957-4828-B37B-45AA1802AC5C}"/>
          </ac:picMkLst>
        </pc:picChg>
        <pc:picChg chg="add mod">
          <ac:chgData name="Park, Young" userId="057fe65c-383f-48d1-a273-5f633c73dfb0" providerId="ADAL" clId="{B938B405-DF52-4712-B06A-8B6CA2BADB04}" dt="2021-03-31T12:34:33.525" v="7376" actId="1076"/>
          <ac:picMkLst>
            <pc:docMk/>
            <pc:sldMk cId="771674850" sldId="337"/>
            <ac:picMk id="12" creationId="{4EF9F082-560E-48D8-A539-E5C96E7200E8}"/>
          </ac:picMkLst>
        </pc:picChg>
        <pc:picChg chg="add mod">
          <ac:chgData name="Park, Young" userId="057fe65c-383f-48d1-a273-5f633c73dfb0" providerId="ADAL" clId="{B938B405-DF52-4712-B06A-8B6CA2BADB04}" dt="2021-04-06T22:10:40.815" v="14344" actId="1076"/>
          <ac:picMkLst>
            <pc:docMk/>
            <pc:sldMk cId="771674850" sldId="337"/>
            <ac:picMk id="13" creationId="{3E69230C-59B5-4101-8A00-74CD7AC4B1AC}"/>
          </ac:picMkLst>
        </pc:picChg>
        <pc:picChg chg="add mod">
          <ac:chgData name="Park, Young" userId="057fe65c-383f-48d1-a273-5f633c73dfb0" providerId="ADAL" clId="{B938B405-DF52-4712-B06A-8B6CA2BADB04}" dt="2021-04-06T23:03:28.432" v="15220" actId="1076"/>
          <ac:picMkLst>
            <pc:docMk/>
            <pc:sldMk cId="771674850" sldId="337"/>
            <ac:picMk id="14" creationId="{54B0662A-4EA0-480B-B11E-C3E1CEFE19A7}"/>
          </ac:picMkLst>
        </pc:picChg>
        <pc:picChg chg="add mod">
          <ac:chgData name="Park, Young" userId="057fe65c-383f-48d1-a273-5f633c73dfb0" providerId="ADAL" clId="{B938B405-DF52-4712-B06A-8B6CA2BADB04}" dt="2021-04-06T23:03:31.856" v="15222" actId="1076"/>
          <ac:picMkLst>
            <pc:docMk/>
            <pc:sldMk cId="771674850" sldId="337"/>
            <ac:picMk id="15" creationId="{653A83F0-1BBF-466D-93D0-A31A754276D5}"/>
          </ac:picMkLst>
        </pc:picChg>
        <pc:picChg chg="add mod">
          <ac:chgData name="Park, Young" userId="057fe65c-383f-48d1-a273-5f633c73dfb0" providerId="ADAL" clId="{B938B405-DF52-4712-B06A-8B6CA2BADB04}" dt="2021-03-31T12:32:16.172" v="7353" actId="1076"/>
          <ac:picMkLst>
            <pc:docMk/>
            <pc:sldMk cId="771674850" sldId="337"/>
            <ac:picMk id="16" creationId="{0120D726-BAC3-4622-8AD5-5FB55C01CCFB}"/>
          </ac:picMkLst>
        </pc:picChg>
        <pc:picChg chg="add mod">
          <ac:chgData name="Park, Young" userId="057fe65c-383f-48d1-a273-5f633c73dfb0" providerId="ADAL" clId="{B938B405-DF52-4712-B06A-8B6CA2BADB04}" dt="2021-04-06T23:03:26.839" v="15219" actId="1076"/>
          <ac:picMkLst>
            <pc:docMk/>
            <pc:sldMk cId="771674850" sldId="337"/>
            <ac:picMk id="2050" creationId="{36EEB33F-8463-4CC0-80A3-0178EA6F1413}"/>
          </ac:picMkLst>
        </pc:picChg>
        <pc:picChg chg="add del">
          <ac:chgData name="Park, Young" userId="057fe65c-383f-48d1-a273-5f633c73dfb0" providerId="ADAL" clId="{B938B405-DF52-4712-B06A-8B6CA2BADB04}" dt="2021-03-31T12:33:09.156" v="7366"/>
          <ac:picMkLst>
            <pc:docMk/>
            <pc:sldMk cId="771674850" sldId="337"/>
            <ac:picMk id="2052" creationId="{705E907F-000A-45D1-B77B-D90B872283DA}"/>
          </ac:picMkLst>
        </pc:picChg>
        <pc:picChg chg="add mod">
          <ac:chgData name="Park, Young" userId="057fe65c-383f-48d1-a273-5f633c73dfb0" providerId="ADAL" clId="{B938B405-DF52-4712-B06A-8B6CA2BADB04}" dt="2021-04-06T23:03:20.416" v="15218" actId="1076"/>
          <ac:picMkLst>
            <pc:docMk/>
            <pc:sldMk cId="771674850" sldId="337"/>
            <ac:picMk id="2054" creationId="{20B736E3-6E7F-4E04-9226-AD184047FD06}"/>
          </ac:picMkLst>
        </pc:picChg>
        <pc:picChg chg="del">
          <ac:chgData name="Park, Young" userId="057fe65c-383f-48d1-a273-5f633c73dfb0" providerId="ADAL" clId="{B938B405-DF52-4712-B06A-8B6CA2BADB04}" dt="2021-03-30T13:41:53.019" v="4507" actId="478"/>
          <ac:picMkLst>
            <pc:docMk/>
            <pc:sldMk cId="771674850" sldId="337"/>
            <ac:picMk id="6154" creationId="{2790FBAE-587A-40C1-B6B9-8714A7060210}"/>
          </ac:picMkLst>
        </pc:picChg>
        <pc:picChg chg="del">
          <ac:chgData name="Park, Young" userId="057fe65c-383f-48d1-a273-5f633c73dfb0" providerId="ADAL" clId="{B938B405-DF52-4712-B06A-8B6CA2BADB04}" dt="2021-03-30T13:41:53.019" v="4507" actId="478"/>
          <ac:picMkLst>
            <pc:docMk/>
            <pc:sldMk cId="771674850" sldId="337"/>
            <ac:picMk id="6156" creationId="{DFD3516A-8B4D-4E4C-B153-0C7FF5C90B63}"/>
          </ac:picMkLst>
        </pc:picChg>
        <pc:picChg chg="del">
          <ac:chgData name="Park, Young" userId="057fe65c-383f-48d1-a273-5f633c73dfb0" providerId="ADAL" clId="{B938B405-DF52-4712-B06A-8B6CA2BADB04}" dt="2021-03-30T13:41:53.019" v="4507" actId="478"/>
          <ac:picMkLst>
            <pc:docMk/>
            <pc:sldMk cId="771674850" sldId="337"/>
            <ac:picMk id="6158" creationId="{F8ADAFF7-2915-4EAD-8F71-177B73CB6377}"/>
          </ac:picMkLst>
        </pc:picChg>
        <pc:picChg chg="del">
          <ac:chgData name="Park, Young" userId="057fe65c-383f-48d1-a273-5f633c73dfb0" providerId="ADAL" clId="{B938B405-DF52-4712-B06A-8B6CA2BADB04}" dt="2021-03-30T13:41:53.019" v="4507" actId="478"/>
          <ac:picMkLst>
            <pc:docMk/>
            <pc:sldMk cId="771674850" sldId="337"/>
            <ac:picMk id="6162" creationId="{5C04D45B-4D3E-4665-AE85-DC9B61C5268D}"/>
          </ac:picMkLst>
        </pc:picChg>
        <pc:picChg chg="del">
          <ac:chgData name="Park, Young" userId="057fe65c-383f-48d1-a273-5f633c73dfb0" providerId="ADAL" clId="{B938B405-DF52-4712-B06A-8B6CA2BADB04}" dt="2021-03-30T13:41:53.019" v="4507" actId="478"/>
          <ac:picMkLst>
            <pc:docMk/>
            <pc:sldMk cId="771674850" sldId="337"/>
            <ac:picMk id="6164" creationId="{47A4A86F-39D5-44BF-BED8-EBC6697FF2A4}"/>
          </ac:picMkLst>
        </pc:picChg>
        <pc:picChg chg="del">
          <ac:chgData name="Park, Young" userId="057fe65c-383f-48d1-a273-5f633c73dfb0" providerId="ADAL" clId="{B938B405-DF52-4712-B06A-8B6CA2BADB04}" dt="2021-03-30T13:41:53.019" v="4507" actId="478"/>
          <ac:picMkLst>
            <pc:docMk/>
            <pc:sldMk cId="771674850" sldId="337"/>
            <ac:picMk id="6168" creationId="{0B650BCC-84CF-46F2-971B-1038D0BF5440}"/>
          </ac:picMkLst>
        </pc:picChg>
      </pc:sldChg>
      <pc:sldChg chg="add del">
        <pc:chgData name="Park, Young" userId="057fe65c-383f-48d1-a273-5f633c73dfb0" providerId="ADAL" clId="{B938B405-DF52-4712-B06A-8B6CA2BADB04}" dt="2021-03-30T13:44:00.297" v="4533" actId="2696"/>
        <pc:sldMkLst>
          <pc:docMk/>
          <pc:sldMk cId="3367779355" sldId="338"/>
        </pc:sldMkLst>
      </pc:sldChg>
      <pc:sldChg chg="addSp delSp modSp add mod">
        <pc:chgData name="Park, Young" userId="057fe65c-383f-48d1-a273-5f633c73dfb0" providerId="ADAL" clId="{B938B405-DF52-4712-B06A-8B6CA2BADB04}" dt="2021-04-05T16:38:29.072" v="12487" actId="1076"/>
        <pc:sldMkLst>
          <pc:docMk/>
          <pc:sldMk cId="4099187458" sldId="338"/>
        </pc:sldMkLst>
        <pc:spChg chg="add mod">
          <ac:chgData name="Park, Young" userId="057fe65c-383f-48d1-a273-5f633c73dfb0" providerId="ADAL" clId="{B938B405-DF52-4712-B06A-8B6CA2BADB04}" dt="2021-03-30T23:00:09.001" v="6620" actId="1076"/>
          <ac:spMkLst>
            <pc:docMk/>
            <pc:sldMk cId="4099187458" sldId="338"/>
            <ac:spMk id="2" creationId="{8CF4F76D-165A-4B5D-B0FC-7718F5919399}"/>
          </ac:spMkLst>
        </pc:spChg>
        <pc:spChg chg="mod">
          <ac:chgData name="Park, Young" userId="057fe65c-383f-48d1-a273-5f633c73dfb0" providerId="ADAL" clId="{B938B405-DF52-4712-B06A-8B6CA2BADB04}" dt="2021-03-30T13:47:31.141" v="4558" actId="20577"/>
          <ac:spMkLst>
            <pc:docMk/>
            <pc:sldMk cId="4099187458" sldId="338"/>
            <ac:spMk id="3" creationId="{60EA6DC4-42B2-4C8E-BA73-9C28EECCE886}"/>
          </ac:spMkLst>
        </pc:spChg>
        <pc:spChg chg="add mod">
          <ac:chgData name="Park, Young" userId="057fe65c-383f-48d1-a273-5f633c73dfb0" providerId="ADAL" clId="{B938B405-DF52-4712-B06A-8B6CA2BADB04}" dt="2021-03-30T23:00:09.001" v="6620" actId="1076"/>
          <ac:spMkLst>
            <pc:docMk/>
            <pc:sldMk cId="4099187458" sldId="338"/>
            <ac:spMk id="5" creationId="{B2CDC2E4-3156-4DB1-96A5-4BC894B504D0}"/>
          </ac:spMkLst>
        </pc:spChg>
        <pc:spChg chg="del">
          <ac:chgData name="Park, Young" userId="057fe65c-383f-48d1-a273-5f633c73dfb0" providerId="ADAL" clId="{B938B405-DF52-4712-B06A-8B6CA2BADB04}" dt="2021-03-30T22:23:55.003" v="6128" actId="478"/>
          <ac:spMkLst>
            <pc:docMk/>
            <pc:sldMk cId="4099187458" sldId="338"/>
            <ac:spMk id="7" creationId="{5B398E2A-08FC-4C3D-BD19-3810E423E1DF}"/>
          </ac:spMkLst>
        </pc:spChg>
        <pc:spChg chg="mod topLvl">
          <ac:chgData name="Park, Young" userId="057fe65c-383f-48d1-a273-5f633c73dfb0" providerId="ADAL" clId="{B938B405-DF52-4712-B06A-8B6CA2BADB04}" dt="2021-03-31T22:17:03.555" v="10189" actId="165"/>
          <ac:spMkLst>
            <pc:docMk/>
            <pc:sldMk cId="4099187458" sldId="338"/>
            <ac:spMk id="14" creationId="{F4BB9016-0F75-451E-B8FF-9D4852988F05}"/>
          </ac:spMkLst>
        </pc:spChg>
        <pc:spChg chg="mod topLvl">
          <ac:chgData name="Park, Young" userId="057fe65c-383f-48d1-a273-5f633c73dfb0" providerId="ADAL" clId="{B938B405-DF52-4712-B06A-8B6CA2BADB04}" dt="2021-03-31T22:17:03.555" v="10189" actId="165"/>
          <ac:spMkLst>
            <pc:docMk/>
            <pc:sldMk cId="4099187458" sldId="338"/>
            <ac:spMk id="15" creationId="{25163FB9-023A-415C-831B-1BE1FD44CD6F}"/>
          </ac:spMkLst>
        </pc:spChg>
        <pc:spChg chg="mod">
          <ac:chgData name="Park, Young" userId="057fe65c-383f-48d1-a273-5f633c73dfb0" providerId="ADAL" clId="{B938B405-DF52-4712-B06A-8B6CA2BADB04}" dt="2021-03-30T22:42:44.908" v="6414" actId="17032"/>
          <ac:spMkLst>
            <pc:docMk/>
            <pc:sldMk cId="4099187458" sldId="338"/>
            <ac:spMk id="24" creationId="{48BC40E7-6E2C-4D29-913F-98E1420683DB}"/>
          </ac:spMkLst>
        </pc:spChg>
        <pc:spChg chg="mod">
          <ac:chgData name="Park, Young" userId="057fe65c-383f-48d1-a273-5f633c73dfb0" providerId="ADAL" clId="{B938B405-DF52-4712-B06A-8B6CA2BADB04}" dt="2021-03-30T22:43:01.415" v="6433" actId="20577"/>
          <ac:spMkLst>
            <pc:docMk/>
            <pc:sldMk cId="4099187458" sldId="338"/>
            <ac:spMk id="25" creationId="{EEEA5F7F-FCD3-4B62-A325-03DF730BD570}"/>
          </ac:spMkLst>
        </pc:spChg>
        <pc:spChg chg="mod">
          <ac:chgData name="Park, Young" userId="057fe65c-383f-48d1-a273-5f633c73dfb0" providerId="ADAL" clId="{B938B405-DF52-4712-B06A-8B6CA2BADB04}" dt="2021-03-31T10:31:03.813" v="7188" actId="1076"/>
          <ac:spMkLst>
            <pc:docMk/>
            <pc:sldMk cId="4099187458" sldId="338"/>
            <ac:spMk id="27" creationId="{B7F393AB-7DE2-4345-9601-3C06B3E798FA}"/>
          </ac:spMkLst>
        </pc:spChg>
        <pc:spChg chg="mod">
          <ac:chgData name="Park, Young" userId="057fe65c-383f-48d1-a273-5f633c73dfb0" providerId="ADAL" clId="{B938B405-DF52-4712-B06A-8B6CA2BADB04}" dt="2021-03-31T10:31:03.813" v="7188" actId="1076"/>
          <ac:spMkLst>
            <pc:docMk/>
            <pc:sldMk cId="4099187458" sldId="338"/>
            <ac:spMk id="28" creationId="{73413126-2EA4-43E6-9988-5979F093270D}"/>
          </ac:spMkLst>
        </pc:spChg>
        <pc:spChg chg="mod">
          <ac:chgData name="Park, Young" userId="057fe65c-383f-48d1-a273-5f633c73dfb0" providerId="ADAL" clId="{B938B405-DF52-4712-B06A-8B6CA2BADB04}" dt="2021-03-30T22:43:59.366" v="6447" actId="17032"/>
          <ac:spMkLst>
            <pc:docMk/>
            <pc:sldMk cId="4099187458" sldId="338"/>
            <ac:spMk id="30" creationId="{E300F1BD-D101-4471-80A8-69F9091542B1}"/>
          </ac:spMkLst>
        </pc:spChg>
        <pc:spChg chg="mod">
          <ac:chgData name="Park, Young" userId="057fe65c-383f-48d1-a273-5f633c73dfb0" providerId="ADAL" clId="{B938B405-DF52-4712-B06A-8B6CA2BADB04}" dt="2021-03-30T22:44:24.645" v="6477" actId="6549"/>
          <ac:spMkLst>
            <pc:docMk/>
            <pc:sldMk cId="4099187458" sldId="338"/>
            <ac:spMk id="31" creationId="{23CE3E3E-FD5A-4A84-8A62-A5BAA9B89E8B}"/>
          </ac:spMkLst>
        </pc:spChg>
        <pc:spChg chg="mod">
          <ac:chgData name="Park, Young" userId="057fe65c-383f-48d1-a273-5f633c73dfb0" providerId="ADAL" clId="{B938B405-DF52-4712-B06A-8B6CA2BADB04}" dt="2021-03-30T22:59:55.775" v="6611" actId="17032"/>
          <ac:spMkLst>
            <pc:docMk/>
            <pc:sldMk cId="4099187458" sldId="338"/>
            <ac:spMk id="50" creationId="{755A7E15-1401-4B2F-B6F3-50D72D61135E}"/>
          </ac:spMkLst>
        </pc:spChg>
        <pc:spChg chg="mod">
          <ac:chgData name="Park, Young" userId="057fe65c-383f-48d1-a273-5f633c73dfb0" providerId="ADAL" clId="{B938B405-DF52-4712-B06A-8B6CA2BADB04}" dt="2021-03-30T23:00:03.419" v="6619" actId="20577"/>
          <ac:spMkLst>
            <pc:docMk/>
            <pc:sldMk cId="4099187458" sldId="338"/>
            <ac:spMk id="51" creationId="{20BEEC2C-2E5D-4146-B2A3-63252BBA0EA6}"/>
          </ac:spMkLst>
        </pc:spChg>
        <pc:grpChg chg="add mod">
          <ac:chgData name="Park, Young" userId="057fe65c-383f-48d1-a273-5f633c73dfb0" providerId="ADAL" clId="{B938B405-DF52-4712-B06A-8B6CA2BADB04}" dt="2021-03-31T22:16:46.791" v="10185" actId="14100"/>
          <ac:grpSpMkLst>
            <pc:docMk/>
            <pc:sldMk cId="4099187458" sldId="338"/>
            <ac:grpSpMk id="11" creationId="{82DDCFF1-C298-4808-AF08-2DB3E5321ED0}"/>
          </ac:grpSpMkLst>
        </pc:grpChg>
        <pc:grpChg chg="add del mod">
          <ac:chgData name="Park, Young" userId="057fe65c-383f-48d1-a273-5f633c73dfb0" providerId="ADAL" clId="{B938B405-DF52-4712-B06A-8B6CA2BADB04}" dt="2021-03-31T22:17:03.555" v="10189" actId="165"/>
          <ac:grpSpMkLst>
            <pc:docMk/>
            <pc:sldMk cId="4099187458" sldId="338"/>
            <ac:grpSpMk id="13" creationId="{60BB030B-57EA-4BDF-8C05-4E6C8FEBEBF8}"/>
          </ac:grpSpMkLst>
        </pc:grpChg>
        <pc:grpChg chg="add mod">
          <ac:chgData name="Park, Young" userId="057fe65c-383f-48d1-a273-5f633c73dfb0" providerId="ADAL" clId="{B938B405-DF52-4712-B06A-8B6CA2BADB04}" dt="2021-03-31T22:16:46.791" v="10185" actId="14100"/>
          <ac:grpSpMkLst>
            <pc:docMk/>
            <pc:sldMk cId="4099187458" sldId="338"/>
            <ac:grpSpMk id="23" creationId="{1B455517-BF2F-436F-98A8-3F635E9375A2}"/>
          </ac:grpSpMkLst>
        </pc:grpChg>
        <pc:grpChg chg="add mod">
          <ac:chgData name="Park, Young" userId="057fe65c-383f-48d1-a273-5f633c73dfb0" providerId="ADAL" clId="{B938B405-DF52-4712-B06A-8B6CA2BADB04}" dt="2021-03-31T22:16:46.791" v="10185" actId="14100"/>
          <ac:grpSpMkLst>
            <pc:docMk/>
            <pc:sldMk cId="4099187458" sldId="338"/>
            <ac:grpSpMk id="26" creationId="{238AD918-E1CF-436F-9D7F-9E430DD62BCE}"/>
          </ac:grpSpMkLst>
        </pc:grpChg>
        <pc:grpChg chg="add mod">
          <ac:chgData name="Park, Young" userId="057fe65c-383f-48d1-a273-5f633c73dfb0" providerId="ADAL" clId="{B938B405-DF52-4712-B06A-8B6CA2BADB04}" dt="2021-03-31T22:16:46.791" v="10185" actId="14100"/>
          <ac:grpSpMkLst>
            <pc:docMk/>
            <pc:sldMk cId="4099187458" sldId="338"/>
            <ac:grpSpMk id="29" creationId="{BB47018C-9A98-441C-9A13-66CEAAC17595}"/>
          </ac:grpSpMkLst>
        </pc:grpChg>
        <pc:grpChg chg="add mod">
          <ac:chgData name="Park, Young" userId="057fe65c-383f-48d1-a273-5f633c73dfb0" providerId="ADAL" clId="{B938B405-DF52-4712-B06A-8B6CA2BADB04}" dt="2021-03-31T22:16:46.791" v="10185" actId="14100"/>
          <ac:grpSpMkLst>
            <pc:docMk/>
            <pc:sldMk cId="4099187458" sldId="338"/>
            <ac:grpSpMk id="49" creationId="{0EAE56D8-5D64-4BCB-B10C-23077A3EC860}"/>
          </ac:grpSpMkLst>
        </pc:grpChg>
        <pc:picChg chg="del">
          <ac:chgData name="Park, Young" userId="057fe65c-383f-48d1-a273-5f633c73dfb0" providerId="ADAL" clId="{B938B405-DF52-4712-B06A-8B6CA2BADB04}" dt="2021-03-30T13:47:35.452" v="4559" actId="478"/>
          <ac:picMkLst>
            <pc:docMk/>
            <pc:sldMk cId="4099187458" sldId="338"/>
            <ac:picMk id="4" creationId="{1867B933-BDD6-40C9-B463-12257031388A}"/>
          </ac:picMkLst>
        </pc:picChg>
        <pc:picChg chg="del">
          <ac:chgData name="Park, Young" userId="057fe65c-383f-48d1-a273-5f633c73dfb0" providerId="ADAL" clId="{B938B405-DF52-4712-B06A-8B6CA2BADB04}" dt="2021-03-30T13:47:36.104" v="4560" actId="478"/>
          <ac:picMkLst>
            <pc:docMk/>
            <pc:sldMk cId="4099187458" sldId="338"/>
            <ac:picMk id="6" creationId="{E285EAA0-1529-44D7-9EE2-D675C18BED78}"/>
          </ac:picMkLst>
        </pc:picChg>
        <pc:picChg chg="add mod">
          <ac:chgData name="Park, Young" userId="057fe65c-383f-48d1-a273-5f633c73dfb0" providerId="ADAL" clId="{B938B405-DF52-4712-B06A-8B6CA2BADB04}" dt="2021-03-31T22:17:39.620" v="10203" actId="1076"/>
          <ac:picMkLst>
            <pc:docMk/>
            <pc:sldMk cId="4099187458" sldId="338"/>
            <ac:picMk id="8" creationId="{EACBDC30-6880-489F-BAFA-6C06D4D8F66A}"/>
          </ac:picMkLst>
        </pc:picChg>
        <pc:picChg chg="add mod">
          <ac:chgData name="Park, Young" userId="057fe65c-383f-48d1-a273-5f633c73dfb0" providerId="ADAL" clId="{B938B405-DF52-4712-B06A-8B6CA2BADB04}" dt="2021-03-31T22:17:37.549" v="10202" actId="1076"/>
          <ac:picMkLst>
            <pc:docMk/>
            <pc:sldMk cId="4099187458" sldId="338"/>
            <ac:picMk id="9" creationId="{F87D32D6-C210-41A5-A094-83291E244FF8}"/>
          </ac:picMkLst>
        </pc:picChg>
        <pc:picChg chg="add mod">
          <ac:chgData name="Park, Young" userId="057fe65c-383f-48d1-a273-5f633c73dfb0" providerId="ADAL" clId="{B938B405-DF52-4712-B06A-8B6CA2BADB04}" dt="2021-03-31T22:17:20.188" v="10195" actId="1076"/>
          <ac:picMkLst>
            <pc:docMk/>
            <pc:sldMk cId="4099187458" sldId="338"/>
            <ac:picMk id="10" creationId="{304659DB-853D-4544-98AD-ECA70E1A58EC}"/>
          </ac:picMkLst>
        </pc:picChg>
        <pc:picChg chg="add mod">
          <ac:chgData name="Park, Young" userId="057fe65c-383f-48d1-a273-5f633c73dfb0" providerId="ADAL" clId="{B938B405-DF52-4712-B06A-8B6CA2BADB04}" dt="2021-03-31T10:31:03.813" v="7188" actId="1076"/>
          <ac:picMkLst>
            <pc:docMk/>
            <pc:sldMk cId="4099187458" sldId="338"/>
            <ac:picMk id="38" creationId="{7C69F0C5-33F4-40B9-90E1-4C0D37C36ECF}"/>
          </ac:picMkLst>
        </pc:picChg>
        <pc:picChg chg="add mod">
          <ac:chgData name="Park, Young" userId="057fe65c-383f-48d1-a273-5f633c73dfb0" providerId="ADAL" clId="{B938B405-DF52-4712-B06A-8B6CA2BADB04}" dt="2021-03-31T10:31:03.813" v="7188" actId="1076"/>
          <ac:picMkLst>
            <pc:docMk/>
            <pc:sldMk cId="4099187458" sldId="338"/>
            <ac:picMk id="39" creationId="{983DC536-F283-4301-BB55-DBE54B936D5A}"/>
          </ac:picMkLst>
        </pc:picChg>
        <pc:picChg chg="add mod">
          <ac:chgData name="Park, Young" userId="057fe65c-383f-48d1-a273-5f633c73dfb0" providerId="ADAL" clId="{B938B405-DF52-4712-B06A-8B6CA2BADB04}" dt="2021-03-31T10:31:03.813" v="7188" actId="1076"/>
          <ac:picMkLst>
            <pc:docMk/>
            <pc:sldMk cId="4099187458" sldId="338"/>
            <ac:picMk id="40" creationId="{45ABA57A-9C90-49A9-A4BA-FE76B3760BDA}"/>
          </ac:picMkLst>
        </pc:picChg>
        <pc:picChg chg="add mod">
          <ac:chgData name="Park, Young" userId="057fe65c-383f-48d1-a273-5f633c73dfb0" providerId="ADAL" clId="{B938B405-DF52-4712-B06A-8B6CA2BADB04}" dt="2021-03-31T10:31:03.813" v="7188" actId="1076"/>
          <ac:picMkLst>
            <pc:docMk/>
            <pc:sldMk cId="4099187458" sldId="338"/>
            <ac:picMk id="41" creationId="{5397A921-56B4-4733-AF10-5A11D30C7285}"/>
          </ac:picMkLst>
        </pc:picChg>
        <pc:picChg chg="add mod">
          <ac:chgData name="Park, Young" userId="057fe65c-383f-48d1-a273-5f633c73dfb0" providerId="ADAL" clId="{B938B405-DF52-4712-B06A-8B6CA2BADB04}" dt="2021-03-31T22:17:25.148" v="10197" actId="1076"/>
          <ac:picMkLst>
            <pc:docMk/>
            <pc:sldMk cId="4099187458" sldId="338"/>
            <ac:picMk id="42" creationId="{ED98F5FB-4AAF-4BF1-AC6E-D3128E301B03}"/>
          </ac:picMkLst>
        </pc:picChg>
        <pc:picChg chg="add mod">
          <ac:chgData name="Park, Young" userId="057fe65c-383f-48d1-a273-5f633c73dfb0" providerId="ADAL" clId="{B938B405-DF52-4712-B06A-8B6CA2BADB04}" dt="2021-03-31T10:31:03.813" v="7188" actId="1076"/>
          <ac:picMkLst>
            <pc:docMk/>
            <pc:sldMk cId="4099187458" sldId="338"/>
            <ac:picMk id="43" creationId="{D0C67700-5B14-431E-B912-333737BF81B2}"/>
          </ac:picMkLst>
        </pc:picChg>
        <pc:picChg chg="add mod">
          <ac:chgData name="Park, Young" userId="057fe65c-383f-48d1-a273-5f633c73dfb0" providerId="ADAL" clId="{B938B405-DF52-4712-B06A-8B6CA2BADB04}" dt="2021-03-30T23:08:48.249" v="6740" actId="1076"/>
          <ac:picMkLst>
            <pc:docMk/>
            <pc:sldMk cId="4099187458" sldId="338"/>
            <ac:picMk id="1026" creationId="{B4DE122D-5BB9-4319-808A-7E13149F1146}"/>
          </ac:picMkLst>
        </pc:picChg>
        <pc:picChg chg="add mod">
          <ac:chgData name="Park, Young" userId="057fe65c-383f-48d1-a273-5f633c73dfb0" providerId="ADAL" clId="{B938B405-DF52-4712-B06A-8B6CA2BADB04}" dt="2021-04-05T16:37:57.129" v="12485" actId="1076"/>
          <ac:picMkLst>
            <pc:docMk/>
            <pc:sldMk cId="4099187458" sldId="338"/>
            <ac:picMk id="1028" creationId="{45F74C4E-A228-4F07-B83E-8B70895DE1CE}"/>
          </ac:picMkLst>
        </pc:picChg>
        <pc:picChg chg="add del mod">
          <ac:chgData name="Park, Young" userId="057fe65c-383f-48d1-a273-5f633c73dfb0" providerId="ADAL" clId="{B938B405-DF52-4712-B06A-8B6CA2BADB04}" dt="2021-03-30T22:36:54.247" v="6368" actId="478"/>
          <ac:picMkLst>
            <pc:docMk/>
            <pc:sldMk cId="4099187458" sldId="338"/>
            <ac:picMk id="1030" creationId="{E3C291AB-7F2D-4EE9-A47A-14AE585D3146}"/>
          </ac:picMkLst>
        </pc:picChg>
        <pc:picChg chg="add del mod">
          <ac:chgData name="Park, Young" userId="057fe65c-383f-48d1-a273-5f633c73dfb0" providerId="ADAL" clId="{B938B405-DF52-4712-B06A-8B6CA2BADB04}" dt="2021-03-30T22:41:23.575" v="6397" actId="478"/>
          <ac:picMkLst>
            <pc:docMk/>
            <pc:sldMk cId="4099187458" sldId="338"/>
            <ac:picMk id="1032" creationId="{56D67FE2-404A-4EAB-AB69-2C4C63910C8C}"/>
          </ac:picMkLst>
        </pc:picChg>
        <pc:picChg chg="add del mod">
          <ac:chgData name="Park, Young" userId="057fe65c-383f-48d1-a273-5f633c73dfb0" providerId="ADAL" clId="{B938B405-DF52-4712-B06A-8B6CA2BADB04}" dt="2021-03-30T22:39:14.127" v="6380" actId="478"/>
          <ac:picMkLst>
            <pc:docMk/>
            <pc:sldMk cId="4099187458" sldId="338"/>
            <ac:picMk id="1034" creationId="{7DEE50E7-4008-488C-AF79-ED0E54D902E7}"/>
          </ac:picMkLst>
        </pc:picChg>
        <pc:picChg chg="add del">
          <ac:chgData name="Park, Young" userId="057fe65c-383f-48d1-a273-5f633c73dfb0" providerId="ADAL" clId="{B938B405-DF52-4712-B06A-8B6CA2BADB04}" dt="2021-03-30T22:40:09.179" v="6386" actId="478"/>
          <ac:picMkLst>
            <pc:docMk/>
            <pc:sldMk cId="4099187458" sldId="338"/>
            <ac:picMk id="1036" creationId="{4605A414-F186-4DFA-BAC9-B94CAF96102C}"/>
          </ac:picMkLst>
        </pc:picChg>
        <pc:picChg chg="add mod">
          <ac:chgData name="Park, Young" userId="057fe65c-383f-48d1-a273-5f633c73dfb0" providerId="ADAL" clId="{B938B405-DF52-4712-B06A-8B6CA2BADB04}" dt="2021-04-05T16:37:52.641" v="12484" actId="1076"/>
          <ac:picMkLst>
            <pc:docMk/>
            <pc:sldMk cId="4099187458" sldId="338"/>
            <ac:picMk id="1038" creationId="{888D7F2D-9CB1-481F-9702-6023756137FF}"/>
          </ac:picMkLst>
        </pc:picChg>
        <pc:picChg chg="add mod">
          <ac:chgData name="Park, Young" userId="057fe65c-383f-48d1-a273-5f633c73dfb0" providerId="ADAL" clId="{B938B405-DF52-4712-B06A-8B6CA2BADB04}" dt="2021-03-31T22:17:34.148" v="10201" actId="1076"/>
          <ac:picMkLst>
            <pc:docMk/>
            <pc:sldMk cId="4099187458" sldId="338"/>
            <ac:picMk id="1040" creationId="{FE8654E8-5B12-41DE-87FC-16696E216D10}"/>
          </ac:picMkLst>
        </pc:picChg>
        <pc:picChg chg="add mod">
          <ac:chgData name="Park, Young" userId="057fe65c-383f-48d1-a273-5f633c73dfb0" providerId="ADAL" clId="{B938B405-DF52-4712-B06A-8B6CA2BADB04}" dt="2021-03-31T22:17:17.813" v="10194" actId="1076"/>
          <ac:picMkLst>
            <pc:docMk/>
            <pc:sldMk cId="4099187458" sldId="338"/>
            <ac:picMk id="1042" creationId="{4995CD4F-4200-4542-8A33-5AF0E2F8BAA5}"/>
          </ac:picMkLst>
        </pc:picChg>
        <pc:picChg chg="add mod">
          <ac:chgData name="Park, Young" userId="057fe65c-383f-48d1-a273-5f633c73dfb0" providerId="ADAL" clId="{B938B405-DF52-4712-B06A-8B6CA2BADB04}" dt="2021-04-05T16:38:25.704" v="12486" actId="1076"/>
          <ac:picMkLst>
            <pc:docMk/>
            <pc:sldMk cId="4099187458" sldId="338"/>
            <ac:picMk id="1044" creationId="{A2A7F181-6854-4052-ABF2-58314FBC94EF}"/>
          </ac:picMkLst>
        </pc:picChg>
        <pc:picChg chg="add mod">
          <ac:chgData name="Park, Young" userId="057fe65c-383f-48d1-a273-5f633c73dfb0" providerId="ADAL" clId="{B938B405-DF52-4712-B06A-8B6CA2BADB04}" dt="2021-04-05T16:38:29.072" v="12487" actId="1076"/>
          <ac:picMkLst>
            <pc:docMk/>
            <pc:sldMk cId="4099187458" sldId="338"/>
            <ac:picMk id="1046" creationId="{ED5B0B60-03CB-4D0F-AD37-6E1981EC42EC}"/>
          </ac:picMkLst>
        </pc:picChg>
        <pc:picChg chg="add mod">
          <ac:chgData name="Park, Young" userId="057fe65c-383f-48d1-a273-5f633c73dfb0" providerId="ADAL" clId="{B938B405-DF52-4712-B06A-8B6CA2BADB04}" dt="2021-03-30T23:23:47.657" v="6788" actId="1076"/>
          <ac:picMkLst>
            <pc:docMk/>
            <pc:sldMk cId="4099187458" sldId="338"/>
            <ac:picMk id="1048" creationId="{07DD019D-D788-44F1-BE1A-6D0BCA3BBE3F}"/>
          </ac:picMkLst>
        </pc:picChg>
        <pc:picChg chg="add mod">
          <ac:chgData name="Park, Young" userId="057fe65c-383f-48d1-a273-5f633c73dfb0" providerId="ADAL" clId="{B938B405-DF52-4712-B06A-8B6CA2BADB04}" dt="2021-03-30T23:05:48.890" v="6682" actId="1076"/>
          <ac:picMkLst>
            <pc:docMk/>
            <pc:sldMk cId="4099187458" sldId="338"/>
            <ac:picMk id="1050" creationId="{905E0AC7-3115-4136-B3E9-702A25D5F2E9}"/>
          </ac:picMkLst>
        </pc:picChg>
        <pc:picChg chg="add mod">
          <ac:chgData name="Park, Young" userId="057fe65c-383f-48d1-a273-5f633c73dfb0" providerId="ADAL" clId="{B938B405-DF52-4712-B06A-8B6CA2BADB04}" dt="2021-03-30T23:05:50.161" v="6683" actId="1076"/>
          <ac:picMkLst>
            <pc:docMk/>
            <pc:sldMk cId="4099187458" sldId="338"/>
            <ac:picMk id="1052" creationId="{F6452BB9-F57D-4302-8C32-218F8FA34B7F}"/>
          </ac:picMkLst>
        </pc:picChg>
        <pc:picChg chg="add mod">
          <ac:chgData name="Park, Young" userId="057fe65c-383f-48d1-a273-5f633c73dfb0" providerId="ADAL" clId="{B938B405-DF52-4712-B06A-8B6CA2BADB04}" dt="2021-03-30T23:07:10.426" v="6701" actId="1076"/>
          <ac:picMkLst>
            <pc:docMk/>
            <pc:sldMk cId="4099187458" sldId="338"/>
            <ac:picMk id="1054" creationId="{357BD106-6A74-4108-8847-873CC0CEF243}"/>
          </ac:picMkLst>
        </pc:picChg>
        <pc:picChg chg="add mod">
          <ac:chgData name="Park, Young" userId="057fe65c-383f-48d1-a273-5f633c73dfb0" providerId="ADAL" clId="{B938B405-DF52-4712-B06A-8B6CA2BADB04}" dt="2021-03-31T22:17:23.020" v="10196" actId="1076"/>
          <ac:picMkLst>
            <pc:docMk/>
            <pc:sldMk cId="4099187458" sldId="338"/>
            <ac:picMk id="1056" creationId="{206EE344-BBE8-4F89-9BFD-A183CAEBB87F}"/>
          </ac:picMkLst>
        </pc:picChg>
        <pc:picChg chg="add mod">
          <ac:chgData name="Park, Young" userId="057fe65c-383f-48d1-a273-5f633c73dfb0" providerId="ADAL" clId="{B938B405-DF52-4712-B06A-8B6CA2BADB04}" dt="2021-03-30T23:07:03.058" v="6698" actId="1076"/>
          <ac:picMkLst>
            <pc:docMk/>
            <pc:sldMk cId="4099187458" sldId="338"/>
            <ac:picMk id="1058" creationId="{A8C90711-E028-4A8F-B7A0-F2A18EC80320}"/>
          </ac:picMkLst>
        </pc:picChg>
        <pc:picChg chg="add mod">
          <ac:chgData name="Park, Young" userId="057fe65c-383f-48d1-a273-5f633c73dfb0" providerId="ADAL" clId="{B938B405-DF52-4712-B06A-8B6CA2BADB04}" dt="2021-03-30T23:07:12.946" v="6702" actId="1076"/>
          <ac:picMkLst>
            <pc:docMk/>
            <pc:sldMk cId="4099187458" sldId="338"/>
            <ac:picMk id="1060" creationId="{98F7BACF-751D-4068-A176-DAE3AC1CF4DB}"/>
          </ac:picMkLst>
        </pc:picChg>
        <pc:picChg chg="add mod">
          <ac:chgData name="Park, Young" userId="057fe65c-383f-48d1-a273-5f633c73dfb0" providerId="ADAL" clId="{B938B405-DF52-4712-B06A-8B6CA2BADB04}" dt="2021-03-30T23:11:22.145" v="6780" actId="1076"/>
          <ac:picMkLst>
            <pc:docMk/>
            <pc:sldMk cId="4099187458" sldId="338"/>
            <ac:picMk id="1062" creationId="{712F7AF6-A265-4B83-8036-8488CAE38335}"/>
          </ac:picMkLst>
        </pc:picChg>
        <pc:picChg chg="add mod">
          <ac:chgData name="Park, Young" userId="057fe65c-383f-48d1-a273-5f633c73dfb0" providerId="ADAL" clId="{B938B405-DF52-4712-B06A-8B6CA2BADB04}" dt="2021-03-31T22:17:26.732" v="10198" actId="1076"/>
          <ac:picMkLst>
            <pc:docMk/>
            <pc:sldMk cId="4099187458" sldId="338"/>
            <ac:picMk id="1064" creationId="{C5DAB06B-FC51-4D91-9031-E05662D08C3F}"/>
          </ac:picMkLst>
        </pc:picChg>
        <pc:picChg chg="add mod">
          <ac:chgData name="Park, Young" userId="057fe65c-383f-48d1-a273-5f633c73dfb0" providerId="ADAL" clId="{B938B405-DF52-4712-B06A-8B6CA2BADB04}" dt="2021-03-31T10:31:03.813" v="7188" actId="1076"/>
          <ac:picMkLst>
            <pc:docMk/>
            <pc:sldMk cId="4099187458" sldId="338"/>
            <ac:picMk id="1066" creationId="{C4E448A6-C7B0-43D5-A88D-00980EFD84B1}"/>
          </ac:picMkLst>
        </pc:picChg>
        <pc:picChg chg="add mod">
          <ac:chgData name="Park, Young" userId="057fe65c-383f-48d1-a273-5f633c73dfb0" providerId="ADAL" clId="{B938B405-DF52-4712-B06A-8B6CA2BADB04}" dt="2021-03-31T10:31:03.813" v="7188" actId="1076"/>
          <ac:picMkLst>
            <pc:docMk/>
            <pc:sldMk cId="4099187458" sldId="338"/>
            <ac:picMk id="1068" creationId="{1954607C-EA91-45AB-ABF0-D32E83C30D34}"/>
          </ac:picMkLst>
        </pc:picChg>
        <pc:picChg chg="add mod">
          <ac:chgData name="Park, Young" userId="057fe65c-383f-48d1-a273-5f633c73dfb0" providerId="ADAL" clId="{B938B405-DF52-4712-B06A-8B6CA2BADB04}" dt="2021-03-30T23:09:58.690" v="6761" actId="1076"/>
          <ac:picMkLst>
            <pc:docMk/>
            <pc:sldMk cId="4099187458" sldId="338"/>
            <ac:picMk id="1070" creationId="{D4D251ED-C861-407B-B064-0D7C278FC332}"/>
          </ac:picMkLst>
        </pc:picChg>
        <pc:picChg chg="add mod">
          <ac:chgData name="Park, Young" userId="057fe65c-383f-48d1-a273-5f633c73dfb0" providerId="ADAL" clId="{B938B405-DF52-4712-B06A-8B6CA2BADB04}" dt="2021-03-31T10:31:03.813" v="7188" actId="1076"/>
          <ac:picMkLst>
            <pc:docMk/>
            <pc:sldMk cId="4099187458" sldId="338"/>
            <ac:picMk id="1072" creationId="{E5FAE65D-163C-4BC2-9C12-78FD25F03801}"/>
          </ac:picMkLst>
        </pc:picChg>
        <pc:picChg chg="add mod">
          <ac:chgData name="Park, Young" userId="057fe65c-383f-48d1-a273-5f633c73dfb0" providerId="ADAL" clId="{B938B405-DF52-4712-B06A-8B6CA2BADB04}" dt="2021-03-31T22:17:28.356" v="10199" actId="1076"/>
          <ac:picMkLst>
            <pc:docMk/>
            <pc:sldMk cId="4099187458" sldId="338"/>
            <ac:picMk id="1074" creationId="{A728ADC4-6CDF-4AAC-813D-8DCFA2C09AA0}"/>
          </ac:picMkLst>
        </pc:picChg>
        <pc:picChg chg="add del mod">
          <ac:chgData name="Park, Young" userId="057fe65c-383f-48d1-a273-5f633c73dfb0" providerId="ADAL" clId="{B938B405-DF52-4712-B06A-8B6CA2BADB04}" dt="2021-03-30T23:09:52.029" v="6759" actId="478"/>
          <ac:picMkLst>
            <pc:docMk/>
            <pc:sldMk cId="4099187458" sldId="338"/>
            <ac:picMk id="1076" creationId="{E508920C-A90F-4501-89CF-BBBBD3701650}"/>
          </ac:picMkLst>
        </pc:picChg>
        <pc:picChg chg="add mod">
          <ac:chgData name="Park, Young" userId="057fe65c-383f-48d1-a273-5f633c73dfb0" providerId="ADAL" clId="{B938B405-DF52-4712-B06A-8B6CA2BADB04}" dt="2021-03-31T22:21:18.397" v="10208" actId="1076"/>
          <ac:picMkLst>
            <pc:docMk/>
            <pc:sldMk cId="4099187458" sldId="338"/>
            <ac:picMk id="1078" creationId="{6DB2F573-ED48-44A2-BD37-2184A5B4E142}"/>
          </ac:picMkLst>
        </pc:picChg>
        <pc:cxnChg chg="add mod">
          <ac:chgData name="Park, Young" userId="057fe65c-383f-48d1-a273-5f633c73dfb0" providerId="ADAL" clId="{B938B405-DF52-4712-B06A-8B6CA2BADB04}" dt="2021-03-31T22:16:46.791" v="10185" actId="14100"/>
          <ac:cxnSpMkLst>
            <pc:docMk/>
            <pc:sldMk cId="4099187458" sldId="338"/>
            <ac:cxnSpMk id="16" creationId="{57F36F45-5ED5-4E2F-8053-F93CD811D267}"/>
          </ac:cxnSpMkLst>
        </pc:cxnChg>
        <pc:cxnChg chg="add mod">
          <ac:chgData name="Park, Young" userId="057fe65c-383f-48d1-a273-5f633c73dfb0" providerId="ADAL" clId="{B938B405-DF52-4712-B06A-8B6CA2BADB04}" dt="2021-03-31T22:17:02.556" v="10188" actId="14100"/>
          <ac:cxnSpMkLst>
            <pc:docMk/>
            <pc:sldMk cId="4099187458" sldId="338"/>
            <ac:cxnSpMk id="61" creationId="{89E8002F-1ACA-4E8D-BA5F-DEAF6CFE0C7B}"/>
          </ac:cxnSpMkLst>
        </pc:cxnChg>
        <pc:cxnChg chg="add mod">
          <ac:chgData name="Park, Young" userId="057fe65c-383f-48d1-a273-5f633c73dfb0" providerId="ADAL" clId="{B938B405-DF52-4712-B06A-8B6CA2BADB04}" dt="2021-03-31T22:16:46.791" v="10185" actId="14100"/>
          <ac:cxnSpMkLst>
            <pc:docMk/>
            <pc:sldMk cId="4099187458" sldId="338"/>
            <ac:cxnSpMk id="64" creationId="{4A114C62-4B2F-4EB8-923D-7D6BF27AC7EC}"/>
          </ac:cxnSpMkLst>
        </pc:cxnChg>
        <pc:cxnChg chg="add mod">
          <ac:chgData name="Park, Young" userId="057fe65c-383f-48d1-a273-5f633c73dfb0" providerId="ADAL" clId="{B938B405-DF52-4712-B06A-8B6CA2BADB04}" dt="2021-03-31T22:16:46.791" v="10185" actId="14100"/>
          <ac:cxnSpMkLst>
            <pc:docMk/>
            <pc:sldMk cId="4099187458" sldId="338"/>
            <ac:cxnSpMk id="67" creationId="{3C189418-A878-4FD8-90CD-EAA71CDE5F43}"/>
          </ac:cxnSpMkLst>
        </pc:cxnChg>
        <pc:cxnChg chg="add mod">
          <ac:chgData name="Park, Young" userId="057fe65c-383f-48d1-a273-5f633c73dfb0" providerId="ADAL" clId="{B938B405-DF52-4712-B06A-8B6CA2BADB04}" dt="2021-03-31T22:16:46.791" v="10185" actId="14100"/>
          <ac:cxnSpMkLst>
            <pc:docMk/>
            <pc:sldMk cId="4099187458" sldId="338"/>
            <ac:cxnSpMk id="70" creationId="{20461152-821B-4E05-A583-EAB1E90BDBA9}"/>
          </ac:cxnSpMkLst>
        </pc:cxnChg>
        <pc:cxnChg chg="add mod">
          <ac:chgData name="Park, Young" userId="057fe65c-383f-48d1-a273-5f633c73dfb0" providerId="ADAL" clId="{B938B405-DF52-4712-B06A-8B6CA2BADB04}" dt="2021-03-31T22:16:46.791" v="10185" actId="14100"/>
          <ac:cxnSpMkLst>
            <pc:docMk/>
            <pc:sldMk cId="4099187458" sldId="338"/>
            <ac:cxnSpMk id="73" creationId="{AF45F0A6-E934-4C34-BF00-32DB513C9434}"/>
          </ac:cxnSpMkLst>
        </pc:cxnChg>
      </pc:sldChg>
      <pc:sldChg chg="addSp delSp modSp add mod">
        <pc:chgData name="Park, Young" userId="057fe65c-383f-48d1-a273-5f633c73dfb0" providerId="ADAL" clId="{B938B405-DF52-4712-B06A-8B6CA2BADB04}" dt="2021-03-31T10:23:11.582" v="7067" actId="207"/>
        <pc:sldMkLst>
          <pc:docMk/>
          <pc:sldMk cId="1031879576" sldId="339"/>
        </pc:sldMkLst>
        <pc:spChg chg="mod">
          <ac:chgData name="Park, Young" userId="057fe65c-383f-48d1-a273-5f633c73dfb0" providerId="ADAL" clId="{B938B405-DF52-4712-B06A-8B6CA2BADB04}" dt="2021-03-30T18:07:57.128" v="5350" actId="20577"/>
          <ac:spMkLst>
            <pc:docMk/>
            <pc:sldMk cId="1031879576" sldId="339"/>
            <ac:spMk id="3" creationId="{60EA6DC4-42B2-4C8E-BA73-9C28EECCE886}"/>
          </ac:spMkLst>
        </pc:spChg>
        <pc:spChg chg="del mod">
          <ac:chgData name="Park, Young" userId="057fe65c-383f-48d1-a273-5f633c73dfb0" providerId="ADAL" clId="{B938B405-DF52-4712-B06A-8B6CA2BADB04}" dt="2021-03-30T18:06:40.359" v="5325" actId="478"/>
          <ac:spMkLst>
            <pc:docMk/>
            <pc:sldMk cId="1031879576" sldId="339"/>
            <ac:spMk id="7" creationId="{4ED649E1-64F4-43C4-AB6F-AF614AC0A174}"/>
          </ac:spMkLst>
        </pc:spChg>
        <pc:spChg chg="add mod">
          <ac:chgData name="Park, Young" userId="057fe65c-383f-48d1-a273-5f633c73dfb0" providerId="ADAL" clId="{B938B405-DF52-4712-B06A-8B6CA2BADB04}" dt="2021-03-31T10:23:11.582" v="7067" actId="207"/>
          <ac:spMkLst>
            <pc:docMk/>
            <pc:sldMk cId="1031879576" sldId="339"/>
            <ac:spMk id="9" creationId="{636D00C0-96CA-4BEA-86FB-893AAC28A8CB}"/>
          </ac:spMkLst>
        </pc:spChg>
        <pc:spChg chg="add mod">
          <ac:chgData name="Park, Young" userId="057fe65c-383f-48d1-a273-5f633c73dfb0" providerId="ADAL" clId="{B938B405-DF52-4712-B06A-8B6CA2BADB04}" dt="2021-03-31T10:10:20.416" v="6818" actId="164"/>
          <ac:spMkLst>
            <pc:docMk/>
            <pc:sldMk cId="1031879576" sldId="339"/>
            <ac:spMk id="10" creationId="{5E0C70F4-665C-47D9-9E66-AC16C72BB2B2}"/>
          </ac:spMkLst>
        </pc:spChg>
        <pc:grpChg chg="add mod">
          <ac:chgData name="Park, Young" userId="057fe65c-383f-48d1-a273-5f633c73dfb0" providerId="ADAL" clId="{B938B405-DF52-4712-B06A-8B6CA2BADB04}" dt="2021-03-31T10:10:20.416" v="6818" actId="164"/>
          <ac:grpSpMkLst>
            <pc:docMk/>
            <pc:sldMk cId="1031879576" sldId="339"/>
            <ac:grpSpMk id="11" creationId="{56B0CD4F-B1D8-4CBC-BD89-E6F170C70B64}"/>
          </ac:grpSpMkLst>
        </pc:grpChg>
        <pc:picChg chg="del">
          <ac:chgData name="Park, Young" userId="057fe65c-383f-48d1-a273-5f633c73dfb0" providerId="ADAL" clId="{B938B405-DF52-4712-B06A-8B6CA2BADB04}" dt="2021-03-30T18:06:30.231" v="5323" actId="478"/>
          <ac:picMkLst>
            <pc:docMk/>
            <pc:sldMk cId="1031879576" sldId="339"/>
            <ac:picMk id="4" creationId="{5096EDF3-4599-4975-8BA0-B695A48416F4}"/>
          </ac:picMkLst>
        </pc:picChg>
        <pc:picChg chg="add mod">
          <ac:chgData name="Park, Young" userId="057fe65c-383f-48d1-a273-5f633c73dfb0" providerId="ADAL" clId="{B938B405-DF52-4712-B06A-8B6CA2BADB04}" dt="2021-03-31T10:11:01.311" v="6822" actId="14100"/>
          <ac:picMkLst>
            <pc:docMk/>
            <pc:sldMk cId="1031879576" sldId="339"/>
            <ac:picMk id="5" creationId="{CBB4CFA6-5DA7-40ED-8C31-5524D5E65F77}"/>
          </ac:picMkLst>
        </pc:picChg>
        <pc:picChg chg="add mod">
          <ac:chgData name="Park, Young" userId="057fe65c-383f-48d1-a273-5f633c73dfb0" providerId="ADAL" clId="{B938B405-DF52-4712-B06A-8B6CA2BADB04}" dt="2021-03-30T19:29:17.310" v="5397" actId="1076"/>
          <ac:picMkLst>
            <pc:docMk/>
            <pc:sldMk cId="1031879576" sldId="339"/>
            <ac:picMk id="8" creationId="{4BE515E0-57B3-4500-88DE-C3DAD7AE42E4}"/>
          </ac:picMkLst>
        </pc:picChg>
        <pc:picChg chg="del">
          <ac:chgData name="Park, Young" userId="057fe65c-383f-48d1-a273-5f633c73dfb0" providerId="ADAL" clId="{B938B405-DF52-4712-B06A-8B6CA2BADB04}" dt="2021-03-30T18:06:29.535" v="5322" actId="478"/>
          <ac:picMkLst>
            <pc:docMk/>
            <pc:sldMk cId="1031879576" sldId="339"/>
            <ac:picMk id="3074" creationId="{8A958671-B8AE-4DF9-BD87-669544AB5347}"/>
          </ac:picMkLst>
        </pc:picChg>
      </pc:sldChg>
      <pc:sldChg chg="addSp delSp modSp add mod">
        <pc:chgData name="Park, Young" userId="057fe65c-383f-48d1-a273-5f633c73dfb0" providerId="ADAL" clId="{B938B405-DF52-4712-B06A-8B6CA2BADB04}" dt="2021-03-31T12:28:41.173" v="7320" actId="6549"/>
        <pc:sldMkLst>
          <pc:docMk/>
          <pc:sldMk cId="2986918061" sldId="340"/>
        </pc:sldMkLst>
        <pc:spChg chg="mod">
          <ac:chgData name="Park, Young" userId="057fe65c-383f-48d1-a273-5f633c73dfb0" providerId="ADAL" clId="{B938B405-DF52-4712-B06A-8B6CA2BADB04}" dt="2021-03-30T18:09:57.343" v="5390" actId="14100"/>
          <ac:spMkLst>
            <pc:docMk/>
            <pc:sldMk cId="2986918061" sldId="340"/>
            <ac:spMk id="3" creationId="{60EA6DC4-42B2-4C8E-BA73-9C28EECCE886}"/>
          </ac:spMkLst>
        </pc:spChg>
        <pc:spChg chg="add mod">
          <ac:chgData name="Park, Young" userId="057fe65c-383f-48d1-a273-5f633c73dfb0" providerId="ADAL" clId="{B938B405-DF52-4712-B06A-8B6CA2BADB04}" dt="2021-03-31T12:28:32.819" v="7303" actId="20577"/>
          <ac:spMkLst>
            <pc:docMk/>
            <pc:sldMk cId="2986918061" sldId="340"/>
            <ac:spMk id="9" creationId="{3BFF44C0-3B57-4298-B0F3-AC09B2CBAC46}"/>
          </ac:spMkLst>
        </pc:spChg>
        <pc:spChg chg="mod">
          <ac:chgData name="Park, Young" userId="057fe65c-383f-48d1-a273-5f633c73dfb0" providerId="ADAL" clId="{B938B405-DF52-4712-B06A-8B6CA2BADB04}" dt="2021-03-31T12:28:03.801" v="7289"/>
          <ac:spMkLst>
            <pc:docMk/>
            <pc:sldMk cId="2986918061" sldId="340"/>
            <ac:spMk id="11" creationId="{3DE9E7E0-FF45-4D2A-9A90-46D549C01319}"/>
          </ac:spMkLst>
        </pc:spChg>
        <pc:spChg chg="mod">
          <ac:chgData name="Park, Young" userId="057fe65c-383f-48d1-a273-5f633c73dfb0" providerId="ADAL" clId="{B938B405-DF52-4712-B06A-8B6CA2BADB04}" dt="2021-03-31T12:28:41.173" v="7320" actId="6549"/>
          <ac:spMkLst>
            <pc:docMk/>
            <pc:sldMk cId="2986918061" sldId="340"/>
            <ac:spMk id="12" creationId="{EEECC85C-C751-4E22-986B-1AA5DF7F5E07}"/>
          </ac:spMkLst>
        </pc:spChg>
        <pc:grpChg chg="add mod">
          <ac:chgData name="Park, Young" userId="057fe65c-383f-48d1-a273-5f633c73dfb0" providerId="ADAL" clId="{B938B405-DF52-4712-B06A-8B6CA2BADB04}" dt="2021-03-31T12:28:20.005" v="7293" actId="14100"/>
          <ac:grpSpMkLst>
            <pc:docMk/>
            <pc:sldMk cId="2986918061" sldId="340"/>
            <ac:grpSpMk id="10" creationId="{09748E59-DEB8-4A53-A306-E3AAC3549990}"/>
          </ac:grpSpMkLst>
        </pc:grpChg>
        <pc:picChg chg="add mod modCrop">
          <ac:chgData name="Park, Young" userId="057fe65c-383f-48d1-a273-5f633c73dfb0" providerId="ADAL" clId="{B938B405-DF52-4712-B06A-8B6CA2BADB04}" dt="2021-03-31T10:15:56.948" v="6831" actId="732"/>
          <ac:picMkLst>
            <pc:docMk/>
            <pc:sldMk cId="2986918061" sldId="340"/>
            <ac:picMk id="4" creationId="{E73500A5-B62C-4375-BEEA-E29A73596C4A}"/>
          </ac:picMkLst>
        </pc:picChg>
        <pc:picChg chg="del">
          <ac:chgData name="Park, Young" userId="057fe65c-383f-48d1-a273-5f633c73dfb0" providerId="ADAL" clId="{B938B405-DF52-4712-B06A-8B6CA2BADB04}" dt="2021-03-30T18:09:16.306" v="5368" actId="478"/>
          <ac:picMkLst>
            <pc:docMk/>
            <pc:sldMk cId="2986918061" sldId="340"/>
            <ac:picMk id="5" creationId="{CBB4CFA6-5DA7-40ED-8C31-5524D5E65F77}"/>
          </ac:picMkLst>
        </pc:picChg>
        <pc:picChg chg="add mod">
          <ac:chgData name="Park, Young" userId="057fe65c-383f-48d1-a273-5f633c73dfb0" providerId="ADAL" clId="{B938B405-DF52-4712-B06A-8B6CA2BADB04}" dt="2021-03-31T10:15:59.706" v="6832" actId="1076"/>
          <ac:picMkLst>
            <pc:docMk/>
            <pc:sldMk cId="2986918061" sldId="340"/>
            <ac:picMk id="7" creationId="{75CDF437-3BAB-475B-B456-2C17DBC9DF0E}"/>
          </ac:picMkLst>
        </pc:picChg>
        <pc:picChg chg="del">
          <ac:chgData name="Park, Young" userId="057fe65c-383f-48d1-a273-5f633c73dfb0" providerId="ADAL" clId="{B938B405-DF52-4712-B06A-8B6CA2BADB04}" dt="2021-03-30T18:09:17.065" v="5369" actId="478"/>
          <ac:picMkLst>
            <pc:docMk/>
            <pc:sldMk cId="2986918061" sldId="340"/>
            <ac:picMk id="8" creationId="{4BE515E0-57B3-4500-88DE-C3DAD7AE42E4}"/>
          </ac:picMkLst>
        </pc:picChg>
      </pc:sldChg>
      <pc:sldChg chg="addSp delSp modSp add mod">
        <pc:chgData name="Park, Young" userId="057fe65c-383f-48d1-a273-5f633c73dfb0" providerId="ADAL" clId="{B938B405-DF52-4712-B06A-8B6CA2BADB04}" dt="2021-03-30T22:15:48.060" v="6127" actId="14100"/>
        <pc:sldMkLst>
          <pc:docMk/>
          <pc:sldMk cId="1362724737" sldId="341"/>
        </pc:sldMkLst>
        <pc:spChg chg="del">
          <ac:chgData name="Park, Young" userId="057fe65c-383f-48d1-a273-5f633c73dfb0" providerId="ADAL" clId="{B938B405-DF52-4712-B06A-8B6CA2BADB04}" dt="2021-03-30T22:12:43.694" v="6108" actId="478"/>
          <ac:spMkLst>
            <pc:docMk/>
            <pc:sldMk cId="1362724737" sldId="341"/>
            <ac:spMk id="6" creationId="{0A6B2130-C1F7-4578-882D-D61670621DFF}"/>
          </ac:spMkLst>
        </pc:spChg>
        <pc:picChg chg="add mod">
          <ac:chgData name="Park, Young" userId="057fe65c-383f-48d1-a273-5f633c73dfb0" providerId="ADAL" clId="{B938B405-DF52-4712-B06A-8B6CA2BADB04}" dt="2021-03-30T22:14:49.154" v="6123" actId="14100"/>
          <ac:picMkLst>
            <pc:docMk/>
            <pc:sldMk cId="1362724737" sldId="341"/>
            <ac:picMk id="4" creationId="{DEB01B90-BC28-411C-A313-EDA2AFDC216C}"/>
          </ac:picMkLst>
        </pc:picChg>
        <pc:picChg chg="add mod">
          <ac:chgData name="Park, Young" userId="057fe65c-383f-48d1-a273-5f633c73dfb0" providerId="ADAL" clId="{B938B405-DF52-4712-B06A-8B6CA2BADB04}" dt="2021-03-30T22:14:40.586" v="6122" actId="1076"/>
          <ac:picMkLst>
            <pc:docMk/>
            <pc:sldMk cId="1362724737" sldId="341"/>
            <ac:picMk id="7" creationId="{10A2FE98-FAE7-4636-9D7C-738468CCA7DD}"/>
          </ac:picMkLst>
        </pc:picChg>
        <pc:picChg chg="add mod">
          <ac:chgData name="Park, Young" userId="057fe65c-383f-48d1-a273-5f633c73dfb0" providerId="ADAL" clId="{B938B405-DF52-4712-B06A-8B6CA2BADB04}" dt="2021-03-30T22:15:48.060" v="6127" actId="14100"/>
          <ac:picMkLst>
            <pc:docMk/>
            <pc:sldMk cId="1362724737" sldId="341"/>
            <ac:picMk id="9" creationId="{AC5B0A7B-7E78-48B4-8B14-4C216D2F9694}"/>
          </ac:picMkLst>
        </pc:picChg>
        <pc:picChg chg="del">
          <ac:chgData name="Park, Young" userId="057fe65c-383f-48d1-a273-5f633c73dfb0" providerId="ADAL" clId="{B938B405-DF52-4712-B06A-8B6CA2BADB04}" dt="2021-03-30T22:12:45.348" v="6110" actId="478"/>
          <ac:picMkLst>
            <pc:docMk/>
            <pc:sldMk cId="1362724737" sldId="341"/>
            <ac:picMk id="4098" creationId="{EED3E1C3-6061-40EE-9FEB-79B5A3327D70}"/>
          </ac:picMkLst>
        </pc:picChg>
        <pc:picChg chg="del">
          <ac:chgData name="Park, Young" userId="057fe65c-383f-48d1-a273-5f633c73dfb0" providerId="ADAL" clId="{B938B405-DF52-4712-B06A-8B6CA2BADB04}" dt="2021-03-30T22:12:44.740" v="6109" actId="478"/>
          <ac:picMkLst>
            <pc:docMk/>
            <pc:sldMk cId="1362724737" sldId="341"/>
            <ac:picMk id="4102" creationId="{9F0FFF91-DFA5-47C5-82B6-F7B543DA8DB9}"/>
          </ac:picMkLst>
        </pc:picChg>
      </pc:sldChg>
      <pc:sldChg chg="addSp modSp add mod ord">
        <pc:chgData name="Park, Young" userId="057fe65c-383f-48d1-a273-5f633c73dfb0" providerId="ADAL" clId="{B938B405-DF52-4712-B06A-8B6CA2BADB04}" dt="2021-03-31T13:01:59.509" v="7530" actId="1076"/>
        <pc:sldMkLst>
          <pc:docMk/>
          <pc:sldMk cId="3415382145" sldId="342"/>
        </pc:sldMkLst>
        <pc:spChg chg="mod">
          <ac:chgData name="Park, Young" userId="057fe65c-383f-48d1-a273-5f633c73dfb0" providerId="ADAL" clId="{B938B405-DF52-4712-B06A-8B6CA2BADB04}" dt="2021-03-31T12:57:02.214" v="7520" actId="14100"/>
          <ac:spMkLst>
            <pc:docMk/>
            <pc:sldMk cId="3415382145" sldId="342"/>
            <ac:spMk id="221" creationId="{00000000-0000-0000-0000-000000000000}"/>
          </ac:spMkLst>
        </pc:spChg>
        <pc:picChg chg="add mod">
          <ac:chgData name="Park, Young" userId="057fe65c-383f-48d1-a273-5f633c73dfb0" providerId="ADAL" clId="{B938B405-DF52-4712-B06A-8B6CA2BADB04}" dt="2021-03-31T13:01:59.509" v="7530" actId="1076"/>
          <ac:picMkLst>
            <pc:docMk/>
            <pc:sldMk cId="3415382145" sldId="342"/>
            <ac:picMk id="4" creationId="{29C79402-D579-488F-B7B3-7FEA5B349AED}"/>
          </ac:picMkLst>
        </pc:picChg>
      </pc:sldChg>
      <pc:sldChg chg="addSp delSp modSp add mod ord">
        <pc:chgData name="Park, Young" userId="057fe65c-383f-48d1-a273-5f633c73dfb0" providerId="ADAL" clId="{B938B405-DF52-4712-B06A-8B6CA2BADB04}" dt="2021-03-31T17:10:44.459" v="8832" actId="6549"/>
        <pc:sldMkLst>
          <pc:docMk/>
          <pc:sldMk cId="1849781939" sldId="343"/>
        </pc:sldMkLst>
        <pc:spChg chg="mod">
          <ac:chgData name="Park, Young" userId="057fe65c-383f-48d1-a273-5f633c73dfb0" providerId="ADAL" clId="{B938B405-DF52-4712-B06A-8B6CA2BADB04}" dt="2021-03-31T17:10:44.459" v="8832" actId="6549"/>
          <ac:spMkLst>
            <pc:docMk/>
            <pc:sldMk cId="1849781939" sldId="343"/>
            <ac:spMk id="3" creationId="{60EA6DC4-42B2-4C8E-BA73-9C28EECCE886}"/>
          </ac:spMkLst>
        </pc:spChg>
        <pc:spChg chg="add mod">
          <ac:chgData name="Park, Young" userId="057fe65c-383f-48d1-a273-5f633c73dfb0" providerId="ADAL" clId="{B938B405-DF52-4712-B06A-8B6CA2BADB04}" dt="2021-03-31T17:03:32.407" v="8710" actId="20577"/>
          <ac:spMkLst>
            <pc:docMk/>
            <pc:sldMk cId="1849781939" sldId="343"/>
            <ac:spMk id="5" creationId="{6064B693-1169-47F3-9246-80D51CE597B3}"/>
          </ac:spMkLst>
        </pc:spChg>
        <pc:spChg chg="mod">
          <ac:chgData name="Park, Young" userId="057fe65c-383f-48d1-a273-5f633c73dfb0" providerId="ADAL" clId="{B938B405-DF52-4712-B06A-8B6CA2BADB04}" dt="2021-03-31T16:58:41.986" v="8619" actId="113"/>
          <ac:spMkLst>
            <pc:docMk/>
            <pc:sldMk cId="1849781939" sldId="343"/>
            <ac:spMk id="10" creationId="{BD650A2A-7CC8-4E87-8351-2474F986D0BD}"/>
          </ac:spMkLst>
        </pc:spChg>
        <pc:picChg chg="add mod">
          <ac:chgData name="Park, Young" userId="057fe65c-383f-48d1-a273-5f633c73dfb0" providerId="ADAL" clId="{B938B405-DF52-4712-B06A-8B6CA2BADB04}" dt="2021-03-31T17:01:24.039" v="8624" actId="1076"/>
          <ac:picMkLst>
            <pc:docMk/>
            <pc:sldMk cId="1849781939" sldId="343"/>
            <ac:picMk id="4" creationId="{E4891A41-E702-4FD7-A63B-8ACE25F7C15F}"/>
          </ac:picMkLst>
        </pc:picChg>
        <pc:picChg chg="del">
          <ac:chgData name="Park, Young" userId="057fe65c-383f-48d1-a273-5f633c73dfb0" providerId="ADAL" clId="{B938B405-DF52-4712-B06A-8B6CA2BADB04}" dt="2021-03-31T13:03:54.711" v="7537" actId="478"/>
          <ac:picMkLst>
            <pc:docMk/>
            <pc:sldMk cId="1849781939" sldId="343"/>
            <ac:picMk id="6154" creationId="{2790FBAE-587A-40C1-B6B9-8714A7060210}"/>
          </ac:picMkLst>
        </pc:picChg>
        <pc:picChg chg="del">
          <ac:chgData name="Park, Young" userId="057fe65c-383f-48d1-a273-5f633c73dfb0" providerId="ADAL" clId="{B938B405-DF52-4712-B06A-8B6CA2BADB04}" dt="2021-03-31T13:03:54.155" v="7536" actId="478"/>
          <ac:picMkLst>
            <pc:docMk/>
            <pc:sldMk cId="1849781939" sldId="343"/>
            <ac:picMk id="6156" creationId="{DFD3516A-8B4D-4E4C-B153-0C7FF5C90B63}"/>
          </ac:picMkLst>
        </pc:picChg>
        <pc:picChg chg="del">
          <ac:chgData name="Park, Young" userId="057fe65c-383f-48d1-a273-5f633c73dfb0" providerId="ADAL" clId="{B938B405-DF52-4712-B06A-8B6CA2BADB04}" dt="2021-03-31T13:03:54.155" v="7536" actId="478"/>
          <ac:picMkLst>
            <pc:docMk/>
            <pc:sldMk cId="1849781939" sldId="343"/>
            <ac:picMk id="6158" creationId="{F8ADAFF7-2915-4EAD-8F71-177B73CB6377}"/>
          </ac:picMkLst>
        </pc:picChg>
        <pc:picChg chg="del">
          <ac:chgData name="Park, Young" userId="057fe65c-383f-48d1-a273-5f633c73dfb0" providerId="ADAL" clId="{B938B405-DF52-4712-B06A-8B6CA2BADB04}" dt="2021-03-31T13:03:54.155" v="7536" actId="478"/>
          <ac:picMkLst>
            <pc:docMk/>
            <pc:sldMk cId="1849781939" sldId="343"/>
            <ac:picMk id="6162" creationId="{5C04D45B-4D3E-4665-AE85-DC9B61C5268D}"/>
          </ac:picMkLst>
        </pc:picChg>
        <pc:picChg chg="del">
          <ac:chgData name="Park, Young" userId="057fe65c-383f-48d1-a273-5f633c73dfb0" providerId="ADAL" clId="{B938B405-DF52-4712-B06A-8B6CA2BADB04}" dt="2021-03-31T13:03:54.155" v="7536" actId="478"/>
          <ac:picMkLst>
            <pc:docMk/>
            <pc:sldMk cId="1849781939" sldId="343"/>
            <ac:picMk id="6164" creationId="{47A4A86F-39D5-44BF-BED8-EBC6697FF2A4}"/>
          </ac:picMkLst>
        </pc:picChg>
        <pc:picChg chg="del">
          <ac:chgData name="Park, Young" userId="057fe65c-383f-48d1-a273-5f633c73dfb0" providerId="ADAL" clId="{B938B405-DF52-4712-B06A-8B6CA2BADB04}" dt="2021-03-31T13:03:54.155" v="7536" actId="478"/>
          <ac:picMkLst>
            <pc:docMk/>
            <pc:sldMk cId="1849781939" sldId="343"/>
            <ac:picMk id="6168" creationId="{0B650BCC-84CF-46F2-971B-1038D0BF5440}"/>
          </ac:picMkLst>
        </pc:picChg>
      </pc:sldChg>
      <pc:sldChg chg="addSp delSp modSp add del mod">
        <pc:chgData name="Park, Young" userId="057fe65c-383f-48d1-a273-5f633c73dfb0" providerId="ADAL" clId="{B938B405-DF52-4712-B06A-8B6CA2BADB04}" dt="2021-04-01T09:47:31.749" v="11472" actId="2696"/>
        <pc:sldMkLst>
          <pc:docMk/>
          <pc:sldMk cId="1264063534" sldId="344"/>
        </pc:sldMkLst>
        <pc:spChg chg="add del">
          <ac:chgData name="Park, Young" userId="057fe65c-383f-48d1-a273-5f633c73dfb0" providerId="ADAL" clId="{B938B405-DF52-4712-B06A-8B6CA2BADB04}" dt="2021-03-31T17:16:42.366" v="8876" actId="478"/>
          <ac:spMkLst>
            <pc:docMk/>
            <pc:sldMk cId="1264063534" sldId="344"/>
            <ac:spMk id="2" creationId="{6BF8C315-7359-46D8-907C-B48152018CF6}"/>
          </ac:spMkLst>
        </pc:spChg>
        <pc:spChg chg="mod">
          <ac:chgData name="Park, Young" userId="057fe65c-383f-48d1-a273-5f633c73dfb0" providerId="ADAL" clId="{B938B405-DF52-4712-B06A-8B6CA2BADB04}" dt="2021-03-31T17:11:14.648" v="8847" actId="20577"/>
          <ac:spMkLst>
            <pc:docMk/>
            <pc:sldMk cId="1264063534" sldId="344"/>
            <ac:spMk id="3" creationId="{60EA6DC4-42B2-4C8E-BA73-9C28EECCE886}"/>
          </ac:spMkLst>
        </pc:spChg>
        <pc:spChg chg="del mod">
          <ac:chgData name="Park, Young" userId="057fe65c-383f-48d1-a273-5f633c73dfb0" providerId="ADAL" clId="{B938B405-DF52-4712-B06A-8B6CA2BADB04}" dt="2021-04-01T09:34:39.779" v="11446" actId="478"/>
          <ac:spMkLst>
            <pc:docMk/>
            <pc:sldMk cId="1264063534" sldId="344"/>
            <ac:spMk id="5" creationId="{6064B693-1169-47F3-9246-80D51CE597B3}"/>
          </ac:spMkLst>
        </pc:spChg>
        <pc:spChg chg="del">
          <ac:chgData name="Park, Young" userId="057fe65c-383f-48d1-a273-5f633c73dfb0" providerId="ADAL" clId="{B938B405-DF52-4712-B06A-8B6CA2BADB04}" dt="2021-03-31T17:06:39.072" v="8714" actId="478"/>
          <ac:spMkLst>
            <pc:docMk/>
            <pc:sldMk cId="1264063534" sldId="344"/>
            <ac:spMk id="10" creationId="{BD650A2A-7CC8-4E87-8351-2474F986D0BD}"/>
          </ac:spMkLst>
        </pc:spChg>
        <pc:spChg chg="mod topLvl">
          <ac:chgData name="Park, Young" userId="057fe65c-383f-48d1-a273-5f633c73dfb0" providerId="ADAL" clId="{B938B405-DF52-4712-B06A-8B6CA2BADB04}" dt="2021-04-01T09:36:26.473" v="11460" actId="1076"/>
          <ac:spMkLst>
            <pc:docMk/>
            <pc:sldMk cId="1264063534" sldId="344"/>
            <ac:spMk id="22" creationId="{2F292EBE-B09C-415F-995E-7CFA86C4B334}"/>
          </ac:spMkLst>
        </pc:spChg>
        <pc:spChg chg="del mod topLvl">
          <ac:chgData name="Park, Young" userId="057fe65c-383f-48d1-a273-5f633c73dfb0" providerId="ADAL" clId="{B938B405-DF52-4712-B06A-8B6CA2BADB04}" dt="2021-04-01T09:35:14.682" v="11451" actId="478"/>
          <ac:spMkLst>
            <pc:docMk/>
            <pc:sldMk cId="1264063534" sldId="344"/>
            <ac:spMk id="23" creationId="{3141833B-F11C-4EE5-97E0-9B166F723CE8}"/>
          </ac:spMkLst>
        </pc:spChg>
        <pc:spChg chg="mod topLvl">
          <ac:chgData name="Park, Young" userId="057fe65c-383f-48d1-a273-5f633c73dfb0" providerId="ADAL" clId="{B938B405-DF52-4712-B06A-8B6CA2BADB04}" dt="2021-04-01T09:36:26.473" v="11460" actId="1076"/>
          <ac:spMkLst>
            <pc:docMk/>
            <pc:sldMk cId="1264063534" sldId="344"/>
            <ac:spMk id="24" creationId="{6F352482-648D-4151-B19A-05C7BAA67D7D}"/>
          </ac:spMkLst>
        </pc:spChg>
        <pc:spChg chg="mod topLvl">
          <ac:chgData name="Park, Young" userId="057fe65c-383f-48d1-a273-5f633c73dfb0" providerId="ADAL" clId="{B938B405-DF52-4712-B06A-8B6CA2BADB04}" dt="2021-04-01T09:36:26.473" v="11460" actId="1076"/>
          <ac:spMkLst>
            <pc:docMk/>
            <pc:sldMk cId="1264063534" sldId="344"/>
            <ac:spMk id="25" creationId="{800E75DB-9738-4F75-BF5A-A8EFA5811798}"/>
          </ac:spMkLst>
        </pc:spChg>
        <pc:spChg chg="mod topLvl">
          <ac:chgData name="Park, Young" userId="057fe65c-383f-48d1-a273-5f633c73dfb0" providerId="ADAL" clId="{B938B405-DF52-4712-B06A-8B6CA2BADB04}" dt="2021-04-01T09:36:26.473" v="11460" actId="1076"/>
          <ac:spMkLst>
            <pc:docMk/>
            <pc:sldMk cId="1264063534" sldId="344"/>
            <ac:spMk id="26" creationId="{B9A15923-AA38-43E6-A231-35340724E03B}"/>
          </ac:spMkLst>
        </pc:spChg>
        <pc:spChg chg="mod topLvl">
          <ac:chgData name="Park, Young" userId="057fe65c-383f-48d1-a273-5f633c73dfb0" providerId="ADAL" clId="{B938B405-DF52-4712-B06A-8B6CA2BADB04}" dt="2021-04-01T09:36:26.473" v="11460" actId="1076"/>
          <ac:spMkLst>
            <pc:docMk/>
            <pc:sldMk cId="1264063534" sldId="344"/>
            <ac:spMk id="27" creationId="{BA8782DC-5E42-4273-A0F8-B8214D8CF41B}"/>
          </ac:spMkLst>
        </pc:spChg>
        <pc:spChg chg="mod topLvl">
          <ac:chgData name="Park, Young" userId="057fe65c-383f-48d1-a273-5f633c73dfb0" providerId="ADAL" clId="{B938B405-DF52-4712-B06A-8B6CA2BADB04}" dt="2021-04-01T09:36:26.473" v="11460" actId="1076"/>
          <ac:spMkLst>
            <pc:docMk/>
            <pc:sldMk cId="1264063534" sldId="344"/>
            <ac:spMk id="28" creationId="{B552F235-024D-45E3-BC8F-BABF89D154F6}"/>
          </ac:spMkLst>
        </pc:spChg>
        <pc:spChg chg="mod topLvl">
          <ac:chgData name="Park, Young" userId="057fe65c-383f-48d1-a273-5f633c73dfb0" providerId="ADAL" clId="{B938B405-DF52-4712-B06A-8B6CA2BADB04}" dt="2021-04-01T09:36:26.473" v="11460" actId="1076"/>
          <ac:spMkLst>
            <pc:docMk/>
            <pc:sldMk cId="1264063534" sldId="344"/>
            <ac:spMk id="29" creationId="{F82F4C02-A501-4564-9328-E38AC950F856}"/>
          </ac:spMkLst>
        </pc:spChg>
        <pc:spChg chg="mod topLvl">
          <ac:chgData name="Park, Young" userId="057fe65c-383f-48d1-a273-5f633c73dfb0" providerId="ADAL" clId="{B938B405-DF52-4712-B06A-8B6CA2BADB04}" dt="2021-04-01T09:36:26.473" v="11460" actId="1076"/>
          <ac:spMkLst>
            <pc:docMk/>
            <pc:sldMk cId="1264063534" sldId="344"/>
            <ac:spMk id="30" creationId="{DEE0D3EA-1FFE-413A-A273-31D455BE7539}"/>
          </ac:spMkLst>
        </pc:spChg>
        <pc:spChg chg="mod topLvl">
          <ac:chgData name="Park, Young" userId="057fe65c-383f-48d1-a273-5f633c73dfb0" providerId="ADAL" clId="{B938B405-DF52-4712-B06A-8B6CA2BADB04}" dt="2021-04-01T09:36:26.473" v="11460" actId="1076"/>
          <ac:spMkLst>
            <pc:docMk/>
            <pc:sldMk cId="1264063534" sldId="344"/>
            <ac:spMk id="31" creationId="{78156F23-E140-42B0-8BE9-8840303AD814}"/>
          </ac:spMkLst>
        </pc:spChg>
        <pc:spChg chg="mod topLvl">
          <ac:chgData name="Park, Young" userId="057fe65c-383f-48d1-a273-5f633c73dfb0" providerId="ADAL" clId="{B938B405-DF52-4712-B06A-8B6CA2BADB04}" dt="2021-04-01T09:36:26.473" v="11460" actId="1076"/>
          <ac:spMkLst>
            <pc:docMk/>
            <pc:sldMk cId="1264063534" sldId="344"/>
            <ac:spMk id="32" creationId="{DA976378-EEE9-4032-A53E-B30EB68AEA65}"/>
          </ac:spMkLst>
        </pc:spChg>
        <pc:spChg chg="mod topLvl">
          <ac:chgData name="Park, Young" userId="057fe65c-383f-48d1-a273-5f633c73dfb0" providerId="ADAL" clId="{B938B405-DF52-4712-B06A-8B6CA2BADB04}" dt="2021-04-01T09:36:26.473" v="11460" actId="1076"/>
          <ac:spMkLst>
            <pc:docMk/>
            <pc:sldMk cId="1264063534" sldId="344"/>
            <ac:spMk id="33" creationId="{3D9A5E9F-0109-44E7-BC42-75381DD6DC6C}"/>
          </ac:spMkLst>
        </pc:spChg>
        <pc:spChg chg="mod topLvl">
          <ac:chgData name="Park, Young" userId="057fe65c-383f-48d1-a273-5f633c73dfb0" providerId="ADAL" clId="{B938B405-DF52-4712-B06A-8B6CA2BADB04}" dt="2021-04-01T09:36:26.473" v="11460" actId="1076"/>
          <ac:spMkLst>
            <pc:docMk/>
            <pc:sldMk cId="1264063534" sldId="344"/>
            <ac:spMk id="39" creationId="{F29D5E1B-65B3-4976-8C98-E16829FD306A}"/>
          </ac:spMkLst>
        </pc:spChg>
        <pc:spChg chg="mod topLvl">
          <ac:chgData name="Park, Young" userId="057fe65c-383f-48d1-a273-5f633c73dfb0" providerId="ADAL" clId="{B938B405-DF52-4712-B06A-8B6CA2BADB04}" dt="2021-04-01T09:36:26.473" v="11460" actId="1076"/>
          <ac:spMkLst>
            <pc:docMk/>
            <pc:sldMk cId="1264063534" sldId="344"/>
            <ac:spMk id="40" creationId="{8EAB28A4-B114-44BB-959D-1959ED90FC12}"/>
          </ac:spMkLst>
        </pc:spChg>
        <pc:spChg chg="mod topLvl">
          <ac:chgData name="Park, Young" userId="057fe65c-383f-48d1-a273-5f633c73dfb0" providerId="ADAL" clId="{B938B405-DF52-4712-B06A-8B6CA2BADB04}" dt="2021-04-01T09:36:26.473" v="11460" actId="1076"/>
          <ac:spMkLst>
            <pc:docMk/>
            <pc:sldMk cId="1264063534" sldId="344"/>
            <ac:spMk id="41" creationId="{9DF8E088-BD8F-42CE-A256-B1160A44E4BA}"/>
          </ac:spMkLst>
        </pc:spChg>
        <pc:spChg chg="mod topLvl">
          <ac:chgData name="Park, Young" userId="057fe65c-383f-48d1-a273-5f633c73dfb0" providerId="ADAL" clId="{B938B405-DF52-4712-B06A-8B6CA2BADB04}" dt="2021-04-01T09:36:26.473" v="11460" actId="1076"/>
          <ac:spMkLst>
            <pc:docMk/>
            <pc:sldMk cId="1264063534" sldId="344"/>
            <ac:spMk id="42" creationId="{88B0B8E2-4C3F-4C94-B23F-A77DD79D5963}"/>
          </ac:spMkLst>
        </pc:spChg>
        <pc:spChg chg="mod topLvl">
          <ac:chgData name="Park, Young" userId="057fe65c-383f-48d1-a273-5f633c73dfb0" providerId="ADAL" clId="{B938B405-DF52-4712-B06A-8B6CA2BADB04}" dt="2021-04-01T09:36:26.473" v="11460" actId="1076"/>
          <ac:spMkLst>
            <pc:docMk/>
            <pc:sldMk cId="1264063534" sldId="344"/>
            <ac:spMk id="43" creationId="{5D660FD8-8FDF-4BF2-B47C-D4E525ED993D}"/>
          </ac:spMkLst>
        </pc:spChg>
        <pc:spChg chg="mod">
          <ac:chgData name="Park, Young" userId="057fe65c-383f-48d1-a273-5f633c73dfb0" providerId="ADAL" clId="{B938B405-DF52-4712-B06A-8B6CA2BADB04}" dt="2021-04-01T09:35:12.346" v="11450" actId="165"/>
          <ac:spMkLst>
            <pc:docMk/>
            <pc:sldMk cId="1264063534" sldId="344"/>
            <ac:spMk id="45" creationId="{3B804CBF-B4C0-46B2-81F1-ED32736AB9D0}"/>
          </ac:spMkLst>
        </pc:spChg>
        <pc:spChg chg="mod">
          <ac:chgData name="Park, Young" userId="057fe65c-383f-48d1-a273-5f633c73dfb0" providerId="ADAL" clId="{B938B405-DF52-4712-B06A-8B6CA2BADB04}" dt="2021-04-01T09:35:12.346" v="11450" actId="165"/>
          <ac:spMkLst>
            <pc:docMk/>
            <pc:sldMk cId="1264063534" sldId="344"/>
            <ac:spMk id="46" creationId="{2CE3FC2A-144B-4C1E-A458-31641B6BEB37}"/>
          </ac:spMkLst>
        </pc:spChg>
        <pc:spChg chg="mod">
          <ac:chgData name="Park, Young" userId="057fe65c-383f-48d1-a273-5f633c73dfb0" providerId="ADAL" clId="{B938B405-DF52-4712-B06A-8B6CA2BADB04}" dt="2021-04-01T09:35:12.346" v="11450" actId="165"/>
          <ac:spMkLst>
            <pc:docMk/>
            <pc:sldMk cId="1264063534" sldId="344"/>
            <ac:spMk id="48" creationId="{D3D50C38-E042-4FC2-831C-CF3CE5E008BD}"/>
          </ac:spMkLst>
        </pc:spChg>
        <pc:spChg chg="mod">
          <ac:chgData name="Park, Young" userId="057fe65c-383f-48d1-a273-5f633c73dfb0" providerId="ADAL" clId="{B938B405-DF52-4712-B06A-8B6CA2BADB04}" dt="2021-04-01T09:35:12.346" v="11450" actId="165"/>
          <ac:spMkLst>
            <pc:docMk/>
            <pc:sldMk cId="1264063534" sldId="344"/>
            <ac:spMk id="49" creationId="{6A29FD84-9CF2-4352-B47E-4E95DCED20E2}"/>
          </ac:spMkLst>
        </pc:spChg>
        <pc:grpChg chg="add del mod">
          <ac:chgData name="Park, Young" userId="057fe65c-383f-48d1-a273-5f633c73dfb0" providerId="ADAL" clId="{B938B405-DF52-4712-B06A-8B6CA2BADB04}" dt="2021-04-01T09:35:12.346" v="11450" actId="165"/>
          <ac:grpSpMkLst>
            <pc:docMk/>
            <pc:sldMk cId="1264063534" sldId="344"/>
            <ac:grpSpMk id="21" creationId="{62DB7A18-AFFD-42BD-A59A-AF64CC5DEE5E}"/>
          </ac:grpSpMkLst>
        </pc:grpChg>
        <pc:grpChg chg="del mod topLvl">
          <ac:chgData name="Park, Young" userId="057fe65c-383f-48d1-a273-5f633c73dfb0" providerId="ADAL" clId="{B938B405-DF52-4712-B06A-8B6CA2BADB04}" dt="2021-04-01T09:35:26.705" v="11452" actId="478"/>
          <ac:grpSpMkLst>
            <pc:docMk/>
            <pc:sldMk cId="1264063534" sldId="344"/>
            <ac:grpSpMk id="44" creationId="{B8AA4315-49EB-4620-8CE9-F804629DBF80}"/>
          </ac:grpSpMkLst>
        </pc:grpChg>
        <pc:grpChg chg="mod">
          <ac:chgData name="Park, Young" userId="057fe65c-383f-48d1-a273-5f633c73dfb0" providerId="ADAL" clId="{B938B405-DF52-4712-B06A-8B6CA2BADB04}" dt="2021-04-01T09:35:12.346" v="11450" actId="165"/>
          <ac:grpSpMkLst>
            <pc:docMk/>
            <pc:sldMk cId="1264063534" sldId="344"/>
            <ac:grpSpMk id="47" creationId="{6B2212D5-ED1D-4D97-B393-CD4A25266118}"/>
          </ac:grpSpMkLst>
        </pc:grpChg>
        <pc:graphicFrameChg chg="add del mod modGraphic">
          <ac:chgData name="Park, Young" userId="057fe65c-383f-48d1-a273-5f633c73dfb0" providerId="ADAL" clId="{B938B405-DF52-4712-B06A-8B6CA2BADB04}" dt="2021-04-01T09:30:40.624" v="11443" actId="478"/>
          <ac:graphicFrameMkLst>
            <pc:docMk/>
            <pc:sldMk cId="1264063534" sldId="344"/>
            <ac:graphicFrameMk id="6" creationId="{CB6024FB-DB0D-4C60-98E7-AE2AB058C39F}"/>
          </ac:graphicFrameMkLst>
        </pc:graphicFrameChg>
        <pc:graphicFrameChg chg="add del modGraphic">
          <ac:chgData name="Park, Young" userId="057fe65c-383f-48d1-a273-5f633c73dfb0" providerId="ADAL" clId="{B938B405-DF52-4712-B06A-8B6CA2BADB04}" dt="2021-04-01T09:29:33.918" v="11441" actId="1032"/>
          <ac:graphicFrameMkLst>
            <pc:docMk/>
            <pc:sldMk cId="1264063534" sldId="344"/>
            <ac:graphicFrameMk id="7" creationId="{AA6688D1-1D72-4385-BD75-48BA9214EA33}"/>
          </ac:graphicFrameMkLst>
        </pc:graphicFrameChg>
        <pc:picChg chg="del">
          <ac:chgData name="Park, Young" userId="057fe65c-383f-48d1-a273-5f633c73dfb0" providerId="ADAL" clId="{B938B405-DF52-4712-B06A-8B6CA2BADB04}" dt="2021-03-31T17:06:32.034" v="8712" actId="478"/>
          <ac:picMkLst>
            <pc:docMk/>
            <pc:sldMk cId="1264063534" sldId="344"/>
            <ac:picMk id="4" creationId="{E4891A41-E702-4FD7-A63B-8ACE25F7C15F}"/>
          </ac:picMkLst>
        </pc:picChg>
        <pc:picChg chg="add mod">
          <ac:chgData name="Park, Young" userId="057fe65c-383f-48d1-a273-5f633c73dfb0" providerId="ADAL" clId="{B938B405-DF52-4712-B06A-8B6CA2BADB04}" dt="2021-03-31T17:20:29.734" v="8911" actId="1076"/>
          <ac:picMkLst>
            <pc:docMk/>
            <pc:sldMk cId="1264063534" sldId="344"/>
            <ac:picMk id="12" creationId="{303FA407-73EE-4EDE-83CF-57E0E357A94A}"/>
          </ac:picMkLst>
        </pc:picChg>
        <pc:picChg chg="add mod">
          <ac:chgData name="Park, Young" userId="057fe65c-383f-48d1-a273-5f633c73dfb0" providerId="ADAL" clId="{B938B405-DF52-4712-B06A-8B6CA2BADB04}" dt="2021-03-31T17:20:48.847" v="8918" actId="1076"/>
          <ac:picMkLst>
            <pc:docMk/>
            <pc:sldMk cId="1264063534" sldId="344"/>
            <ac:picMk id="18" creationId="{583CD272-8CB4-427D-AC3D-661263CDB2AD}"/>
          </ac:picMkLst>
        </pc:picChg>
        <pc:picChg chg="add mod">
          <ac:chgData name="Park, Young" userId="057fe65c-383f-48d1-a273-5f633c73dfb0" providerId="ADAL" clId="{B938B405-DF52-4712-B06A-8B6CA2BADB04}" dt="2021-04-01T09:36:40.325" v="11462" actId="1076"/>
          <ac:picMkLst>
            <pc:docMk/>
            <pc:sldMk cId="1264063534" sldId="344"/>
            <ac:picMk id="50" creationId="{6C3E5FBE-B19C-4673-ABDD-B501384CCA51}"/>
          </ac:picMkLst>
        </pc:picChg>
        <pc:picChg chg="add del mod">
          <ac:chgData name="Park, Young" userId="057fe65c-383f-48d1-a273-5f633c73dfb0" providerId="ADAL" clId="{B938B405-DF52-4712-B06A-8B6CA2BADB04}" dt="2021-04-01T09:38:48.318" v="11471" actId="478"/>
          <ac:picMkLst>
            <pc:docMk/>
            <pc:sldMk cId="1264063534" sldId="344"/>
            <ac:picMk id="4098" creationId="{D572F510-23EA-4003-AB9F-71A97F2C6FA6}"/>
          </ac:picMkLst>
        </pc:picChg>
        <pc:picChg chg="add mod">
          <ac:chgData name="Park, Young" userId="057fe65c-383f-48d1-a273-5f633c73dfb0" providerId="ADAL" clId="{B938B405-DF52-4712-B06A-8B6CA2BADB04}" dt="2021-03-31T17:20:54.893" v="8920" actId="1076"/>
          <ac:picMkLst>
            <pc:docMk/>
            <pc:sldMk cId="1264063534" sldId="344"/>
            <ac:picMk id="4100" creationId="{A1784E65-DAE5-4BBC-98AC-73801A7C804C}"/>
          </ac:picMkLst>
        </pc:picChg>
        <pc:picChg chg="add mod">
          <ac:chgData name="Park, Young" userId="057fe65c-383f-48d1-a273-5f633c73dfb0" providerId="ADAL" clId="{B938B405-DF52-4712-B06A-8B6CA2BADB04}" dt="2021-03-31T17:21:03.374" v="8921" actId="1076"/>
          <ac:picMkLst>
            <pc:docMk/>
            <pc:sldMk cId="1264063534" sldId="344"/>
            <ac:picMk id="4102" creationId="{7734FE9A-AC4B-43DA-940C-5A14DD03E667}"/>
          </ac:picMkLst>
        </pc:picChg>
        <pc:picChg chg="add mod">
          <ac:chgData name="Park, Young" userId="057fe65c-383f-48d1-a273-5f633c73dfb0" providerId="ADAL" clId="{B938B405-DF52-4712-B06A-8B6CA2BADB04}" dt="2021-03-31T17:18:47.765" v="8894" actId="1076"/>
          <ac:picMkLst>
            <pc:docMk/>
            <pc:sldMk cId="1264063534" sldId="344"/>
            <ac:picMk id="4104" creationId="{2220CBAF-8B0F-416C-BC91-A0801E9A80C1}"/>
          </ac:picMkLst>
        </pc:picChg>
        <pc:picChg chg="add mod">
          <ac:chgData name="Park, Young" userId="057fe65c-383f-48d1-a273-5f633c73dfb0" providerId="ADAL" clId="{B938B405-DF52-4712-B06A-8B6CA2BADB04}" dt="2021-03-31T17:18:49.158" v="8895" actId="1076"/>
          <ac:picMkLst>
            <pc:docMk/>
            <pc:sldMk cId="1264063534" sldId="344"/>
            <ac:picMk id="4106" creationId="{444A164D-9227-44AE-9E25-FC404A0BAAF4}"/>
          </ac:picMkLst>
        </pc:picChg>
        <pc:picChg chg="add mod">
          <ac:chgData name="Park, Young" userId="057fe65c-383f-48d1-a273-5f633c73dfb0" providerId="ADAL" clId="{B938B405-DF52-4712-B06A-8B6CA2BADB04}" dt="2021-03-31T17:20:46.750" v="8917" actId="1076"/>
          <ac:picMkLst>
            <pc:docMk/>
            <pc:sldMk cId="1264063534" sldId="344"/>
            <ac:picMk id="4108" creationId="{0B6375A4-448E-4D9A-8AC4-82F96563D2CC}"/>
          </ac:picMkLst>
        </pc:picChg>
        <pc:picChg chg="add mod">
          <ac:chgData name="Park, Young" userId="057fe65c-383f-48d1-a273-5f633c73dfb0" providerId="ADAL" clId="{B938B405-DF52-4712-B06A-8B6CA2BADB04}" dt="2021-03-31T17:20:51.845" v="8919" actId="1076"/>
          <ac:picMkLst>
            <pc:docMk/>
            <pc:sldMk cId="1264063534" sldId="344"/>
            <ac:picMk id="4112" creationId="{7E87F8AB-87EC-4EEC-A5D9-E5FFC2CE33C5}"/>
          </ac:picMkLst>
        </pc:picChg>
        <pc:picChg chg="add del mod">
          <ac:chgData name="Park, Young" userId="057fe65c-383f-48d1-a273-5f633c73dfb0" providerId="ADAL" clId="{B938B405-DF52-4712-B06A-8B6CA2BADB04}" dt="2021-03-31T17:18:11.430" v="8885" actId="478"/>
          <ac:picMkLst>
            <pc:docMk/>
            <pc:sldMk cId="1264063534" sldId="344"/>
            <ac:picMk id="4114" creationId="{FEAD907D-5277-47FB-951C-3876EEF990FF}"/>
          </ac:picMkLst>
        </pc:picChg>
        <pc:picChg chg="add mod">
          <ac:chgData name="Park, Young" userId="057fe65c-383f-48d1-a273-5f633c73dfb0" providerId="ADAL" clId="{B938B405-DF52-4712-B06A-8B6CA2BADB04}" dt="2021-03-31T17:20:21.302" v="8906" actId="1076"/>
          <ac:picMkLst>
            <pc:docMk/>
            <pc:sldMk cId="1264063534" sldId="344"/>
            <ac:picMk id="4116" creationId="{499C0B7B-F584-4322-8B6E-3C915BF89A72}"/>
          </ac:picMkLst>
        </pc:picChg>
        <pc:picChg chg="add mod">
          <ac:chgData name="Park, Young" userId="057fe65c-383f-48d1-a273-5f633c73dfb0" providerId="ADAL" clId="{B938B405-DF52-4712-B06A-8B6CA2BADB04}" dt="2021-03-31T17:20:20.190" v="8905" actId="1076"/>
          <ac:picMkLst>
            <pc:docMk/>
            <pc:sldMk cId="1264063534" sldId="344"/>
            <ac:picMk id="4118" creationId="{12DC00BF-B4CC-42DD-8E1F-57A69AA070AC}"/>
          </ac:picMkLst>
        </pc:picChg>
        <pc:picChg chg="add del mod">
          <ac:chgData name="Park, Young" userId="057fe65c-383f-48d1-a273-5f633c73dfb0" providerId="ADAL" clId="{B938B405-DF52-4712-B06A-8B6CA2BADB04}" dt="2021-04-01T09:38:47.813" v="11470"/>
          <ac:picMkLst>
            <pc:docMk/>
            <pc:sldMk cId="1264063534" sldId="344"/>
            <ac:picMk id="4120" creationId="{5F554A61-0C19-46D0-88D8-11737E9C5B11}"/>
          </ac:picMkLst>
        </pc:picChg>
        <pc:cxnChg chg="mod topLvl">
          <ac:chgData name="Park, Young" userId="057fe65c-383f-48d1-a273-5f633c73dfb0" providerId="ADAL" clId="{B938B405-DF52-4712-B06A-8B6CA2BADB04}" dt="2021-04-01T09:36:26.473" v="11460" actId="1076"/>
          <ac:cxnSpMkLst>
            <pc:docMk/>
            <pc:sldMk cId="1264063534" sldId="344"/>
            <ac:cxnSpMk id="34" creationId="{8E2C6979-1B53-4ECB-8DB0-7AE0A20B607C}"/>
          </ac:cxnSpMkLst>
        </pc:cxnChg>
        <pc:cxnChg chg="mod topLvl">
          <ac:chgData name="Park, Young" userId="057fe65c-383f-48d1-a273-5f633c73dfb0" providerId="ADAL" clId="{B938B405-DF52-4712-B06A-8B6CA2BADB04}" dt="2021-04-01T09:36:26.473" v="11460" actId="1076"/>
          <ac:cxnSpMkLst>
            <pc:docMk/>
            <pc:sldMk cId="1264063534" sldId="344"/>
            <ac:cxnSpMk id="35" creationId="{F3CAD757-245E-429A-8A96-7D408C15276E}"/>
          </ac:cxnSpMkLst>
        </pc:cxnChg>
        <pc:cxnChg chg="mod topLvl">
          <ac:chgData name="Park, Young" userId="057fe65c-383f-48d1-a273-5f633c73dfb0" providerId="ADAL" clId="{B938B405-DF52-4712-B06A-8B6CA2BADB04}" dt="2021-04-01T09:36:26.473" v="11460" actId="1076"/>
          <ac:cxnSpMkLst>
            <pc:docMk/>
            <pc:sldMk cId="1264063534" sldId="344"/>
            <ac:cxnSpMk id="36" creationId="{A56F6A6B-3DC7-4B7E-BF6E-0E20CF76DC66}"/>
          </ac:cxnSpMkLst>
        </pc:cxnChg>
        <pc:cxnChg chg="mod topLvl">
          <ac:chgData name="Park, Young" userId="057fe65c-383f-48d1-a273-5f633c73dfb0" providerId="ADAL" clId="{B938B405-DF52-4712-B06A-8B6CA2BADB04}" dt="2021-04-01T09:36:26.473" v="11460" actId="1076"/>
          <ac:cxnSpMkLst>
            <pc:docMk/>
            <pc:sldMk cId="1264063534" sldId="344"/>
            <ac:cxnSpMk id="37" creationId="{F291A3FC-38CB-4E33-9983-91A681AE15DC}"/>
          </ac:cxnSpMkLst>
        </pc:cxnChg>
        <pc:cxnChg chg="mod topLvl">
          <ac:chgData name="Park, Young" userId="057fe65c-383f-48d1-a273-5f633c73dfb0" providerId="ADAL" clId="{B938B405-DF52-4712-B06A-8B6CA2BADB04}" dt="2021-04-01T09:36:26.473" v="11460" actId="1076"/>
          <ac:cxnSpMkLst>
            <pc:docMk/>
            <pc:sldMk cId="1264063534" sldId="344"/>
            <ac:cxnSpMk id="38" creationId="{A27C1F07-82A5-46F1-950A-8B267666CE03}"/>
          </ac:cxnSpMkLst>
        </pc:cxnChg>
      </pc:sldChg>
      <pc:sldChg chg="modSp add mod ord">
        <pc:chgData name="Park, Young" userId="057fe65c-383f-48d1-a273-5f633c73dfb0" providerId="ADAL" clId="{B938B405-DF52-4712-B06A-8B6CA2BADB04}" dt="2021-03-31T22:14:38.446" v="10157" actId="20577"/>
        <pc:sldMkLst>
          <pc:docMk/>
          <pc:sldMk cId="3801758174" sldId="345"/>
        </pc:sldMkLst>
        <pc:spChg chg="mod">
          <ac:chgData name="Park, Young" userId="057fe65c-383f-48d1-a273-5f633c73dfb0" providerId="ADAL" clId="{B938B405-DF52-4712-B06A-8B6CA2BADB04}" dt="2021-03-31T22:14:38.446" v="10157" actId="20577"/>
          <ac:spMkLst>
            <pc:docMk/>
            <pc:sldMk cId="3801758174" sldId="345"/>
            <ac:spMk id="221" creationId="{00000000-0000-0000-0000-000000000000}"/>
          </ac:spMkLst>
        </pc:spChg>
      </pc:sldChg>
      <pc:sldChg chg="modSp add del mod ord">
        <pc:chgData name="Park, Young" userId="057fe65c-383f-48d1-a273-5f633c73dfb0" providerId="ADAL" clId="{B938B405-DF52-4712-B06A-8B6CA2BADB04}" dt="2021-03-31T21:56:52.828" v="10024" actId="47"/>
        <pc:sldMkLst>
          <pc:docMk/>
          <pc:sldMk cId="1737643694" sldId="346"/>
        </pc:sldMkLst>
        <pc:spChg chg="mod">
          <ac:chgData name="Park, Young" userId="057fe65c-383f-48d1-a273-5f633c73dfb0" providerId="ADAL" clId="{B938B405-DF52-4712-B06A-8B6CA2BADB04}" dt="2021-03-31T21:56:40.572" v="10021" actId="6549"/>
          <ac:spMkLst>
            <pc:docMk/>
            <pc:sldMk cId="1737643694" sldId="346"/>
            <ac:spMk id="3" creationId="{60EA6DC4-42B2-4C8E-BA73-9C28EECCE886}"/>
          </ac:spMkLst>
        </pc:spChg>
      </pc:sldChg>
      <pc:sldChg chg="modSp add mod ord">
        <pc:chgData name="Park, Young" userId="057fe65c-383f-48d1-a273-5f633c73dfb0" providerId="ADAL" clId="{B938B405-DF52-4712-B06A-8B6CA2BADB04}" dt="2021-03-31T22:15:01.005" v="10173" actId="20577"/>
        <pc:sldMkLst>
          <pc:docMk/>
          <pc:sldMk cId="3276530825" sldId="346"/>
        </pc:sldMkLst>
        <pc:spChg chg="mod">
          <ac:chgData name="Park, Young" userId="057fe65c-383f-48d1-a273-5f633c73dfb0" providerId="ADAL" clId="{B938B405-DF52-4712-B06A-8B6CA2BADB04}" dt="2021-03-31T22:15:01.005" v="10173" actId="20577"/>
          <ac:spMkLst>
            <pc:docMk/>
            <pc:sldMk cId="3276530825" sldId="346"/>
            <ac:spMk id="221" creationId="{00000000-0000-0000-0000-000000000000}"/>
          </ac:spMkLst>
        </pc:spChg>
      </pc:sldChg>
      <pc:sldChg chg="add del">
        <pc:chgData name="Park, Young" userId="057fe65c-383f-48d1-a273-5f633c73dfb0" providerId="ADAL" clId="{B938B405-DF52-4712-B06A-8B6CA2BADB04}" dt="2021-03-31T21:45:07.465" v="9983" actId="47"/>
        <pc:sldMkLst>
          <pc:docMk/>
          <pc:sldMk cId="3386410594" sldId="346"/>
        </pc:sldMkLst>
      </pc:sldChg>
      <pc:sldChg chg="add">
        <pc:chgData name="Park, Young" userId="057fe65c-383f-48d1-a273-5f633c73dfb0" providerId="ADAL" clId="{B938B405-DF52-4712-B06A-8B6CA2BADB04}" dt="2021-04-01T09:25:09.358" v="11243"/>
        <pc:sldMkLst>
          <pc:docMk/>
          <pc:sldMk cId="2134355336" sldId="347"/>
        </pc:sldMkLst>
      </pc:sldChg>
      <pc:sldChg chg="addSp delSp modSp add mod">
        <pc:chgData name="Park, Young" userId="057fe65c-383f-48d1-a273-5f633c73dfb0" providerId="ADAL" clId="{B938B405-DF52-4712-B06A-8B6CA2BADB04}" dt="2021-04-06T09:40:45.823" v="12653" actId="14734"/>
        <pc:sldMkLst>
          <pc:docMk/>
          <pc:sldMk cId="1562273605" sldId="348"/>
        </pc:sldMkLst>
        <pc:spChg chg="mod">
          <ac:chgData name="Park, Young" userId="057fe65c-383f-48d1-a273-5f633c73dfb0" providerId="ADAL" clId="{B938B405-DF52-4712-B06A-8B6CA2BADB04}" dt="2021-04-06T08:45:12.313" v="12502" actId="313"/>
          <ac:spMkLst>
            <pc:docMk/>
            <pc:sldMk cId="1562273605" sldId="348"/>
            <ac:spMk id="3" creationId="{60EA6DC4-42B2-4C8E-BA73-9C28EECCE886}"/>
          </ac:spMkLst>
        </pc:spChg>
        <pc:spChg chg="del mod">
          <ac:chgData name="Park, Young" userId="057fe65c-383f-48d1-a273-5f633c73dfb0" providerId="ADAL" clId="{B938B405-DF52-4712-B06A-8B6CA2BADB04}" dt="2021-04-06T09:40:24.519" v="12611" actId="478"/>
          <ac:spMkLst>
            <pc:docMk/>
            <pc:sldMk cId="1562273605" sldId="348"/>
            <ac:spMk id="6" creationId="{C9EC27CE-5636-440E-878C-A2DEA6EAA7F3}"/>
          </ac:spMkLst>
        </pc:spChg>
        <pc:graphicFrameChg chg="add mod modGraphic">
          <ac:chgData name="Park, Young" userId="057fe65c-383f-48d1-a273-5f633c73dfb0" providerId="ADAL" clId="{B938B405-DF52-4712-B06A-8B6CA2BADB04}" dt="2021-04-06T09:40:45.823" v="12653" actId="14734"/>
          <ac:graphicFrameMkLst>
            <pc:docMk/>
            <pc:sldMk cId="1562273605" sldId="348"/>
            <ac:graphicFrameMk id="2" creationId="{A78328C7-6EB0-4418-855C-9E45A22470E9}"/>
          </ac:graphicFrameMkLst>
        </pc:graphicFrameChg>
        <pc:picChg chg="del">
          <ac:chgData name="Park, Young" userId="057fe65c-383f-48d1-a273-5f633c73dfb0" providerId="ADAL" clId="{B938B405-DF52-4712-B06A-8B6CA2BADB04}" dt="2021-04-04T22:07:32.723" v="12469" actId="478"/>
          <ac:picMkLst>
            <pc:docMk/>
            <pc:sldMk cId="1562273605" sldId="348"/>
            <ac:picMk id="2050" creationId="{C9B78FA8-38FF-47EA-8142-389B7D851F93}"/>
          </ac:picMkLst>
        </pc:picChg>
        <pc:picChg chg="del">
          <ac:chgData name="Park, Young" userId="057fe65c-383f-48d1-a273-5f633c73dfb0" providerId="ADAL" clId="{B938B405-DF52-4712-B06A-8B6CA2BADB04}" dt="2021-04-04T22:07:34.699" v="12470" actId="478"/>
          <ac:picMkLst>
            <pc:docMk/>
            <pc:sldMk cId="1562273605" sldId="348"/>
            <ac:picMk id="2052" creationId="{55F39520-B716-45CA-AE69-CC9574ED9730}"/>
          </ac:picMkLst>
        </pc:picChg>
      </pc:sldChg>
      <pc:sldChg chg="delSp modSp add del mod">
        <pc:chgData name="Park, Young" userId="057fe65c-383f-48d1-a273-5f633c73dfb0" providerId="ADAL" clId="{B938B405-DF52-4712-B06A-8B6CA2BADB04}" dt="2021-04-06T11:47:34.818" v="13354" actId="47"/>
        <pc:sldMkLst>
          <pc:docMk/>
          <pc:sldMk cId="29381108" sldId="349"/>
        </pc:sldMkLst>
        <pc:spChg chg="mod">
          <ac:chgData name="Park, Young" userId="057fe65c-383f-48d1-a273-5f633c73dfb0" providerId="ADAL" clId="{B938B405-DF52-4712-B06A-8B6CA2BADB04}" dt="2021-04-04T22:07:59.517" v="12474" actId="20577"/>
          <ac:spMkLst>
            <pc:docMk/>
            <pc:sldMk cId="29381108" sldId="349"/>
            <ac:spMk id="3" creationId="{60EA6DC4-42B2-4C8E-BA73-9C28EECCE886}"/>
          </ac:spMkLst>
        </pc:spChg>
        <pc:spChg chg="del">
          <ac:chgData name="Park, Young" userId="057fe65c-383f-48d1-a273-5f633c73dfb0" providerId="ADAL" clId="{B938B405-DF52-4712-B06A-8B6CA2BADB04}" dt="2021-04-04T22:08:08.502" v="12477" actId="478"/>
          <ac:spMkLst>
            <pc:docMk/>
            <pc:sldMk cId="29381108" sldId="349"/>
            <ac:spMk id="9" creationId="{3BFF44C0-3B57-4298-B0F3-AC09B2CBAC46}"/>
          </ac:spMkLst>
        </pc:spChg>
        <pc:grpChg chg="del">
          <ac:chgData name="Park, Young" userId="057fe65c-383f-48d1-a273-5f633c73dfb0" providerId="ADAL" clId="{B938B405-DF52-4712-B06A-8B6CA2BADB04}" dt="2021-04-04T22:08:08.502" v="12477" actId="478"/>
          <ac:grpSpMkLst>
            <pc:docMk/>
            <pc:sldMk cId="29381108" sldId="349"/>
            <ac:grpSpMk id="10" creationId="{09748E59-DEB8-4A53-A306-E3AAC3549990}"/>
          </ac:grpSpMkLst>
        </pc:grpChg>
        <pc:picChg chg="del">
          <ac:chgData name="Park, Young" userId="057fe65c-383f-48d1-a273-5f633c73dfb0" providerId="ADAL" clId="{B938B405-DF52-4712-B06A-8B6CA2BADB04}" dt="2021-04-04T22:08:03.202" v="12475" actId="478"/>
          <ac:picMkLst>
            <pc:docMk/>
            <pc:sldMk cId="29381108" sldId="349"/>
            <ac:picMk id="4" creationId="{E73500A5-B62C-4375-BEEA-E29A73596C4A}"/>
          </ac:picMkLst>
        </pc:picChg>
        <pc:picChg chg="del">
          <ac:chgData name="Park, Young" userId="057fe65c-383f-48d1-a273-5f633c73dfb0" providerId="ADAL" clId="{B938B405-DF52-4712-B06A-8B6CA2BADB04}" dt="2021-04-04T22:08:05.365" v="12476" actId="478"/>
          <ac:picMkLst>
            <pc:docMk/>
            <pc:sldMk cId="29381108" sldId="349"/>
            <ac:picMk id="7" creationId="{75CDF437-3BAB-475B-B456-2C17DBC9DF0E}"/>
          </ac:picMkLst>
        </pc:picChg>
      </pc:sldChg>
      <pc:sldChg chg="addSp delSp modSp add mod">
        <pc:chgData name="Park, Young" userId="057fe65c-383f-48d1-a273-5f633c73dfb0" providerId="ADAL" clId="{B938B405-DF52-4712-B06A-8B6CA2BADB04}" dt="2021-04-06T11:47:20.865" v="13353" actId="1076"/>
        <pc:sldMkLst>
          <pc:docMk/>
          <pc:sldMk cId="1738489599" sldId="350"/>
        </pc:sldMkLst>
        <pc:spChg chg="mod">
          <ac:chgData name="Park, Young" userId="057fe65c-383f-48d1-a273-5f633c73dfb0" providerId="ADAL" clId="{B938B405-DF52-4712-B06A-8B6CA2BADB04}" dt="2021-04-06T11:41:14.615" v="12745" actId="20577"/>
          <ac:spMkLst>
            <pc:docMk/>
            <pc:sldMk cId="1738489599" sldId="350"/>
            <ac:spMk id="3" creationId="{60EA6DC4-42B2-4C8E-BA73-9C28EECCE886}"/>
          </ac:spMkLst>
        </pc:spChg>
        <pc:spChg chg="mod">
          <ac:chgData name="Park, Young" userId="057fe65c-383f-48d1-a273-5f633c73dfb0" providerId="ADAL" clId="{B938B405-DF52-4712-B06A-8B6CA2BADB04}" dt="2021-04-06T11:44:23.704" v="13153" actId="14100"/>
          <ac:spMkLst>
            <pc:docMk/>
            <pc:sldMk cId="1738489599" sldId="350"/>
            <ac:spMk id="7" creationId="{4ED649E1-64F4-43C4-AB6F-AF614AC0A174}"/>
          </ac:spMkLst>
        </pc:spChg>
        <pc:spChg chg="mod">
          <ac:chgData name="Park, Young" userId="057fe65c-383f-48d1-a273-5f633c73dfb0" providerId="ADAL" clId="{B938B405-DF52-4712-B06A-8B6CA2BADB04}" dt="2021-04-06T11:44:52.252" v="13156"/>
          <ac:spMkLst>
            <pc:docMk/>
            <pc:sldMk cId="1738489599" sldId="350"/>
            <ac:spMk id="9" creationId="{B76A63D0-2776-4744-A621-3AF9AC106C27}"/>
          </ac:spMkLst>
        </pc:spChg>
        <pc:spChg chg="mod">
          <ac:chgData name="Park, Young" userId="057fe65c-383f-48d1-a273-5f633c73dfb0" providerId="ADAL" clId="{B938B405-DF52-4712-B06A-8B6CA2BADB04}" dt="2021-04-06T11:45:13.352" v="13168" actId="20577"/>
          <ac:spMkLst>
            <pc:docMk/>
            <pc:sldMk cId="1738489599" sldId="350"/>
            <ac:spMk id="10" creationId="{D0875D79-8E1F-4732-BDA0-B6FBE037B1F8}"/>
          </ac:spMkLst>
        </pc:spChg>
        <pc:spChg chg="add mod">
          <ac:chgData name="Park, Young" userId="057fe65c-383f-48d1-a273-5f633c73dfb0" providerId="ADAL" clId="{B938B405-DF52-4712-B06A-8B6CA2BADB04}" dt="2021-04-06T11:47:16.315" v="13351" actId="14100"/>
          <ac:spMkLst>
            <pc:docMk/>
            <pc:sldMk cId="1738489599" sldId="350"/>
            <ac:spMk id="11" creationId="{7E0B217C-9C90-45B7-82BE-BD5EE551D361}"/>
          </ac:spMkLst>
        </pc:spChg>
        <pc:grpChg chg="add mod">
          <ac:chgData name="Park, Young" userId="057fe65c-383f-48d1-a273-5f633c73dfb0" providerId="ADAL" clId="{B938B405-DF52-4712-B06A-8B6CA2BADB04}" dt="2021-04-06T11:47:20.865" v="13353" actId="1076"/>
          <ac:grpSpMkLst>
            <pc:docMk/>
            <pc:sldMk cId="1738489599" sldId="350"/>
            <ac:grpSpMk id="8" creationId="{A6B3B800-07CD-4CE8-8153-BEE6DBB9B6DD}"/>
          </ac:grpSpMkLst>
        </pc:grpChg>
        <pc:picChg chg="mod">
          <ac:chgData name="Park, Young" userId="057fe65c-383f-48d1-a273-5f633c73dfb0" providerId="ADAL" clId="{B938B405-DF52-4712-B06A-8B6CA2BADB04}" dt="2021-04-06T11:45:00.471" v="13158" actId="1076"/>
          <ac:picMkLst>
            <pc:docMk/>
            <pc:sldMk cId="1738489599" sldId="350"/>
            <ac:picMk id="4" creationId="{5096EDF3-4599-4975-8BA0-B695A48416F4}"/>
          </ac:picMkLst>
        </pc:picChg>
        <pc:picChg chg="add mod">
          <ac:chgData name="Park, Young" userId="057fe65c-383f-48d1-a273-5f633c73dfb0" providerId="ADAL" clId="{B938B405-DF52-4712-B06A-8B6CA2BADB04}" dt="2021-04-06T11:47:18.617" v="13352" actId="1076"/>
          <ac:picMkLst>
            <pc:docMk/>
            <pc:sldMk cId="1738489599" sldId="350"/>
            <ac:picMk id="5" creationId="{3741E3AF-FD6E-4496-8BD2-46262660A58B}"/>
          </ac:picMkLst>
        </pc:picChg>
        <pc:picChg chg="del">
          <ac:chgData name="Park, Young" userId="057fe65c-383f-48d1-a273-5f633c73dfb0" providerId="ADAL" clId="{B938B405-DF52-4712-B06A-8B6CA2BADB04}" dt="2021-04-06T11:40:46.455" v="12660" actId="478"/>
          <ac:picMkLst>
            <pc:docMk/>
            <pc:sldMk cId="1738489599" sldId="350"/>
            <ac:picMk id="3074" creationId="{8A958671-B8AE-4DF9-BD87-669544AB5347}"/>
          </ac:picMkLst>
        </pc:picChg>
      </pc:sldChg>
      <pc:sldChg chg="addSp delSp modSp add mod ord">
        <pc:chgData name="Park, Young" userId="057fe65c-383f-48d1-a273-5f633c73dfb0" providerId="ADAL" clId="{B938B405-DF52-4712-B06A-8B6CA2BADB04}" dt="2021-04-06T23:27:59.559" v="15882"/>
        <pc:sldMkLst>
          <pc:docMk/>
          <pc:sldMk cId="2163607880" sldId="351"/>
        </pc:sldMkLst>
        <pc:spChg chg="mod">
          <ac:chgData name="Park, Young" userId="057fe65c-383f-48d1-a273-5f633c73dfb0" providerId="ADAL" clId="{B938B405-DF52-4712-B06A-8B6CA2BADB04}" dt="2021-04-06T23:27:55.517" v="15880" actId="6549"/>
          <ac:spMkLst>
            <pc:docMk/>
            <pc:sldMk cId="2163607880" sldId="351"/>
            <ac:spMk id="3" creationId="{60EA6DC4-42B2-4C8E-BA73-9C28EECCE886}"/>
          </ac:spMkLst>
        </pc:spChg>
        <pc:spChg chg="del">
          <ac:chgData name="Park, Young" userId="057fe65c-383f-48d1-a273-5f633c73dfb0" providerId="ADAL" clId="{B938B405-DF52-4712-B06A-8B6CA2BADB04}" dt="2021-04-06T22:03:36.771" v="14278" actId="478"/>
          <ac:spMkLst>
            <pc:docMk/>
            <pc:sldMk cId="2163607880" sldId="351"/>
            <ac:spMk id="10" creationId="{BD650A2A-7CC8-4E87-8351-2474F986D0BD}"/>
          </ac:spMkLst>
        </pc:spChg>
        <pc:picChg chg="add del mod">
          <ac:chgData name="Park, Young" userId="057fe65c-383f-48d1-a273-5f633c73dfb0" providerId="ADAL" clId="{B938B405-DF52-4712-B06A-8B6CA2BADB04}" dt="2021-04-06T22:04:34.673" v="14282" actId="478"/>
          <ac:picMkLst>
            <pc:docMk/>
            <pc:sldMk cId="2163607880" sldId="351"/>
            <ac:picMk id="4098" creationId="{6FE7CBC4-39D9-4FAF-8D64-EAF25592742B}"/>
          </ac:picMkLst>
        </pc:picChg>
        <pc:picChg chg="add mod">
          <ac:chgData name="Park, Young" userId="057fe65c-383f-48d1-a273-5f633c73dfb0" providerId="ADAL" clId="{B938B405-DF52-4712-B06A-8B6CA2BADB04}" dt="2021-04-06T23:27:36.308" v="15857" actId="1076"/>
          <ac:picMkLst>
            <pc:docMk/>
            <pc:sldMk cId="2163607880" sldId="351"/>
            <ac:picMk id="4100" creationId="{ABBCB5E5-3264-41C4-96AE-B60D4E1B2C1F}"/>
          </ac:picMkLst>
        </pc:picChg>
        <pc:picChg chg="add mod">
          <ac:chgData name="Park, Young" userId="057fe65c-383f-48d1-a273-5f633c73dfb0" providerId="ADAL" clId="{B938B405-DF52-4712-B06A-8B6CA2BADB04}" dt="2021-04-06T23:27:33.421" v="15856" actId="1076"/>
          <ac:picMkLst>
            <pc:docMk/>
            <pc:sldMk cId="2163607880" sldId="351"/>
            <ac:picMk id="4102" creationId="{53F2FDEF-D0D7-4A52-AD13-708F4EAB2076}"/>
          </ac:picMkLst>
        </pc:picChg>
      </pc:sldChg>
      <pc:sldChg chg="add ord">
        <pc:chgData name="Park, Young" userId="057fe65c-383f-48d1-a273-5f633c73dfb0" providerId="ADAL" clId="{B938B405-DF52-4712-B06A-8B6CA2BADB04}" dt="2021-04-06T23:26:55.265" v="15849"/>
        <pc:sldMkLst>
          <pc:docMk/>
          <pc:sldMk cId="622891734" sldId="352"/>
        </pc:sldMkLst>
      </pc:sldChg>
      <pc:sldChg chg="add">
        <pc:chgData name="Park, Young" userId="057fe65c-383f-48d1-a273-5f633c73dfb0" providerId="ADAL" clId="{B938B405-DF52-4712-B06A-8B6CA2BADB04}" dt="2021-04-06T23:28:32.167" v="15883" actId="2890"/>
        <pc:sldMkLst>
          <pc:docMk/>
          <pc:sldMk cId="150455798" sldId="353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1400"/>
              <a:buChar char="●"/>
              <a:defRPr sz="1100"/>
            </a:lvl1pPr>
            <a:lvl2pPr lvl="1">
              <a:spcBef>
                <a:spcPts val="0"/>
              </a:spcBef>
              <a:buSzPts val="1400"/>
              <a:buChar char="○"/>
              <a:defRPr sz="1100"/>
            </a:lvl2pPr>
            <a:lvl3pPr lvl="2">
              <a:spcBef>
                <a:spcPts val="0"/>
              </a:spcBef>
              <a:buSzPts val="1400"/>
              <a:buChar char="■"/>
              <a:defRPr sz="1100"/>
            </a:lvl3pPr>
            <a:lvl4pPr lvl="3">
              <a:spcBef>
                <a:spcPts val="0"/>
              </a:spcBef>
              <a:buSzPts val="1400"/>
              <a:buChar char="●"/>
              <a:defRPr sz="1100"/>
            </a:lvl4pPr>
            <a:lvl5pPr lvl="4">
              <a:spcBef>
                <a:spcPts val="0"/>
              </a:spcBef>
              <a:buSzPts val="1400"/>
              <a:buChar char="○"/>
              <a:defRPr sz="1100"/>
            </a:lvl5pPr>
            <a:lvl6pPr lvl="5">
              <a:spcBef>
                <a:spcPts val="0"/>
              </a:spcBef>
              <a:buSzPts val="1400"/>
              <a:buChar char="■"/>
              <a:defRPr sz="1100"/>
            </a:lvl6pPr>
            <a:lvl7pPr lvl="6">
              <a:spcBef>
                <a:spcPts val="0"/>
              </a:spcBef>
              <a:buSzPts val="1400"/>
              <a:buChar char="●"/>
              <a:defRPr sz="1100"/>
            </a:lvl7pPr>
            <a:lvl8pPr lvl="7">
              <a:spcBef>
                <a:spcPts val="0"/>
              </a:spcBef>
              <a:buSzPts val="1400"/>
              <a:buChar char="○"/>
              <a:defRPr sz="1100"/>
            </a:lvl8pPr>
            <a:lvl9pPr lvl="8">
              <a:spcBef>
                <a:spcPts val="0"/>
              </a:spcBef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Shape 1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Shape 2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487146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Shape 2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927255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Shape 2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544609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Shape 2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152484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Shape 2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229995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Shape 2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140714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Shape 49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Shape 5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99169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Shape 2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374487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Shape 2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903703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Shape 2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960307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Shape 2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041211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Shape 2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Shape 2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493958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Shape 2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143983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Shape 2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882032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7544483" y="657775"/>
            <a:ext cx="1299300" cy="432900"/>
          </a:xfrm>
          <a:prstGeom prst="triangle">
            <a:avLst>
              <a:gd name="adj" fmla="val 32425"/>
            </a:avLst>
          </a:prstGeom>
          <a:solidFill>
            <a:srgbClr val="263248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11" name="Shape 11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</p:grpSpPr>
        <p:sp>
          <p:nvSpPr>
            <p:cNvPr id="12" name="Shape 12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rgbClr val="C7D3E6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" name="Shape 13"/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4" name="Shape 14"/>
          <p:cNvGrpSpPr/>
          <p:nvPr/>
        </p:nvGrpSpPr>
        <p:grpSpPr>
          <a:xfrm rot="10800000" flipH="1">
            <a:off x="1" y="1090763"/>
            <a:ext cx="8847502" cy="2961975"/>
            <a:chOff x="-8178042" y="-4493254"/>
            <a:chExt cx="19483598" cy="6522736"/>
          </a:xfrm>
        </p:grpSpPr>
        <p:sp>
          <p:nvSpPr>
            <p:cNvPr id="15" name="Shape 15"/>
            <p:cNvSpPr/>
            <p:nvPr/>
          </p:nvSpPr>
          <p:spPr>
            <a:xfrm>
              <a:off x="-8178042" y="-4493118"/>
              <a:ext cx="12968400" cy="6522600"/>
            </a:xfrm>
            <a:prstGeom prst="rect">
              <a:avLst/>
            </a:prstGeom>
            <a:solidFill>
              <a:srgbClr val="3F5378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16" name="Shape 16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solidFill>
              <a:srgbClr val="3F5378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7" name="Shape 17"/>
          <p:cNvGrpSpPr/>
          <p:nvPr/>
        </p:nvGrpSpPr>
        <p:grpSpPr>
          <a:xfrm>
            <a:off x="3677236" y="4278349"/>
            <a:ext cx="5480829" cy="432996"/>
            <a:chOff x="5582265" y="4646738"/>
            <a:chExt cx="5480829" cy="432996"/>
          </a:xfrm>
        </p:grpSpPr>
        <p:sp>
          <p:nvSpPr>
            <p:cNvPr id="18" name="Shape 18"/>
            <p:cNvSpPr/>
            <p:nvPr/>
          </p:nvSpPr>
          <p:spPr>
            <a:xfrm rot="10800000">
              <a:off x="5582265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grpSp>
          <p:nvGrpSpPr>
            <p:cNvPr id="19" name="Shape 19"/>
            <p:cNvGrpSpPr/>
            <p:nvPr/>
          </p:nvGrpSpPr>
          <p:grpSpPr>
            <a:xfrm flipH="1">
              <a:off x="5585232" y="4646738"/>
              <a:ext cx="5477861" cy="304551"/>
              <a:chOff x="-24158748" y="330075"/>
              <a:chExt cx="30568423" cy="1699506"/>
            </a:xfrm>
          </p:grpSpPr>
          <p:sp>
            <p:nvSpPr>
              <p:cNvPr id="20" name="Shape 20"/>
              <p:cNvSpPr/>
              <p:nvPr/>
            </p:nvSpPr>
            <p:spPr>
              <a:xfrm>
                <a:off x="-24158748" y="330081"/>
                <a:ext cx="289080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21" name="Shape 21"/>
              <p:cNvSpPr/>
              <p:nvPr/>
            </p:nvSpPr>
            <p:spPr>
              <a:xfrm>
                <a:off x="4710175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buNone/>
                </a:pPr>
                <a:endParaRPr/>
              </a:p>
            </p:txBody>
          </p:sp>
        </p:grpSp>
      </p:grpSp>
      <p:sp>
        <p:nvSpPr>
          <p:cNvPr id="22" name="Shape 22"/>
          <p:cNvSpPr txBox="1">
            <a:spLocks noGrp="1"/>
          </p:cNvSpPr>
          <p:nvPr>
            <p:ph type="ctrTitle"/>
          </p:nvPr>
        </p:nvSpPr>
        <p:spPr>
          <a:xfrm>
            <a:off x="685800" y="1090750"/>
            <a:ext cx="5367900" cy="29619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spcBef>
                <a:spcPts val="0"/>
              </a:spcBef>
              <a:buSzPts val="4800"/>
              <a:buNone/>
              <a:defRPr sz="4800" b="1">
                <a:solidFill>
                  <a:schemeClr val="bg1"/>
                </a:solidFill>
              </a:defRPr>
            </a:lvl1pPr>
            <a:lvl2pPr lvl="1" algn="ctr">
              <a:spcBef>
                <a:spcPts val="0"/>
              </a:spcBef>
              <a:buSzPts val="4800"/>
              <a:buNone/>
              <a:defRPr sz="4800"/>
            </a:lvl2pPr>
            <a:lvl3pPr lvl="2" algn="ctr">
              <a:spcBef>
                <a:spcPts val="0"/>
              </a:spcBef>
              <a:buSzPts val="4800"/>
              <a:buNone/>
              <a:defRPr sz="4800"/>
            </a:lvl3pPr>
            <a:lvl4pPr lvl="3" algn="ctr">
              <a:spcBef>
                <a:spcPts val="0"/>
              </a:spcBef>
              <a:buSzPts val="4800"/>
              <a:buNone/>
              <a:defRPr sz="4800"/>
            </a:lvl4pPr>
            <a:lvl5pPr lvl="4" algn="ctr">
              <a:spcBef>
                <a:spcPts val="0"/>
              </a:spcBef>
              <a:buSzPts val="4800"/>
              <a:buNone/>
              <a:defRPr sz="4800"/>
            </a:lvl5pPr>
            <a:lvl6pPr lvl="5" algn="ctr">
              <a:spcBef>
                <a:spcPts val="0"/>
              </a:spcBef>
              <a:buSzPts val="4800"/>
              <a:buNone/>
              <a:defRPr sz="4800"/>
            </a:lvl6pPr>
            <a:lvl7pPr lvl="6" algn="ctr">
              <a:spcBef>
                <a:spcPts val="0"/>
              </a:spcBef>
              <a:buSzPts val="4800"/>
              <a:buNone/>
              <a:defRPr sz="4800"/>
            </a:lvl7pPr>
            <a:lvl8pPr lvl="7" algn="ctr">
              <a:spcBef>
                <a:spcPts val="0"/>
              </a:spcBef>
              <a:buSzPts val="4800"/>
              <a:buNone/>
              <a:defRPr sz="4800"/>
            </a:lvl8pPr>
            <a:lvl9pPr lvl="8" algn="ctr">
              <a:spcBef>
                <a:spcPts val="0"/>
              </a:spcBef>
              <a:buSzPts val="4800"/>
              <a:buNone/>
              <a:defRPr sz="4800"/>
            </a:lvl9pPr>
          </a:lstStyle>
          <a:p>
            <a:endParaRPr dirty="0"/>
          </a:p>
        </p:txBody>
      </p:sp>
      <p:pic>
        <p:nvPicPr>
          <p:cNvPr id="23" name="Picture 22" descr="Logo&#10;&#10;Description automatically generated">
            <a:extLst>
              <a:ext uri="{FF2B5EF4-FFF2-40B4-BE49-F238E27FC236}">
                <a16:creationId xmlns:a16="http://schemas.microsoft.com/office/drawing/2014/main" id="{A386DD92-CA33-4F3D-BF4A-8AD625FC84D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93733" y="4737101"/>
            <a:ext cx="1350267" cy="3938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1 colum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2A7E95F1-1D99-4E4E-B873-90084469D5B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93733" y="4737101"/>
            <a:ext cx="1350267" cy="393828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EB3D613D-BB8B-4470-97F1-699D84477D1B}"/>
              </a:ext>
            </a:extLst>
          </p:cNvPr>
          <p:cNvGrpSpPr/>
          <p:nvPr userDrawn="1"/>
        </p:nvGrpSpPr>
        <p:grpSpPr>
          <a:xfrm>
            <a:off x="-4" y="40"/>
            <a:ext cx="6939080" cy="670609"/>
            <a:chOff x="-4" y="40"/>
            <a:chExt cx="6939080" cy="670609"/>
          </a:xfrm>
        </p:grpSpPr>
        <p:sp>
          <p:nvSpPr>
            <p:cNvPr id="31" name="Shape 83">
              <a:extLst>
                <a:ext uri="{FF2B5EF4-FFF2-40B4-BE49-F238E27FC236}">
                  <a16:creationId xmlns:a16="http://schemas.microsoft.com/office/drawing/2014/main" id="{E8F0FFC3-C9EE-4561-8FD1-D47590919DD5}"/>
                </a:ext>
              </a:extLst>
            </p:cNvPr>
            <p:cNvSpPr/>
            <p:nvPr/>
          </p:nvSpPr>
          <p:spPr>
            <a:xfrm>
              <a:off x="6343449" y="6350"/>
              <a:ext cx="595627" cy="125550"/>
            </a:xfrm>
            <a:prstGeom prst="triangle">
              <a:avLst>
                <a:gd name="adj" fmla="val 32425"/>
              </a:avLst>
            </a:prstGeom>
            <a:solidFill>
              <a:srgbClr val="263248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32" name="Shape 84">
              <a:extLst>
                <a:ext uri="{FF2B5EF4-FFF2-40B4-BE49-F238E27FC236}">
                  <a16:creationId xmlns:a16="http://schemas.microsoft.com/office/drawing/2014/main" id="{397D983F-F6BF-4C6E-8273-E47ADAF31A8F}"/>
                </a:ext>
              </a:extLst>
            </p:cNvPr>
            <p:cNvGrpSpPr/>
            <p:nvPr/>
          </p:nvGrpSpPr>
          <p:grpSpPr>
            <a:xfrm rot="10800000" flipH="1">
              <a:off x="3" y="40"/>
              <a:ext cx="6756168" cy="670609"/>
              <a:chOff x="-2168138" y="330075"/>
              <a:chExt cx="8650663" cy="1699506"/>
            </a:xfrm>
          </p:grpSpPr>
          <p:sp>
            <p:nvSpPr>
              <p:cNvPr id="36" name="Shape 85">
                <a:extLst>
                  <a:ext uri="{FF2B5EF4-FFF2-40B4-BE49-F238E27FC236}">
                    <a16:creationId xmlns:a16="http://schemas.microsoft.com/office/drawing/2014/main" id="{A867CF3B-6FA7-4C7A-A1B8-C19FEE43D94F}"/>
                  </a:ext>
                </a:extLst>
              </p:cNvPr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37" name="Shape 86">
                <a:extLst>
                  <a:ext uri="{FF2B5EF4-FFF2-40B4-BE49-F238E27FC236}">
                    <a16:creationId xmlns:a16="http://schemas.microsoft.com/office/drawing/2014/main" id="{27597879-60FC-4A13-840B-EA2BDDD06166}"/>
                  </a:ext>
                </a:extLst>
              </p:cNvPr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33" name="Shape 87">
              <a:extLst>
                <a:ext uri="{FF2B5EF4-FFF2-40B4-BE49-F238E27FC236}">
                  <a16:creationId xmlns:a16="http://schemas.microsoft.com/office/drawing/2014/main" id="{1A966EC4-CB18-4EAE-A818-01086C4F492A}"/>
                </a:ext>
              </a:extLst>
            </p:cNvPr>
            <p:cNvGrpSpPr/>
            <p:nvPr/>
          </p:nvGrpSpPr>
          <p:grpSpPr>
            <a:xfrm rot="10800000" flipH="1">
              <a:off x="-4" y="123905"/>
              <a:ext cx="6934204" cy="421340"/>
              <a:chOff x="-9092084" y="330075"/>
              <a:chExt cx="15574609" cy="1699501"/>
            </a:xfrm>
          </p:grpSpPr>
          <p:sp>
            <p:nvSpPr>
              <p:cNvPr id="34" name="Shape 88">
                <a:extLst>
                  <a:ext uri="{FF2B5EF4-FFF2-40B4-BE49-F238E27FC236}">
                    <a16:creationId xmlns:a16="http://schemas.microsoft.com/office/drawing/2014/main" id="{9B0027B5-D3DF-4408-AFE6-87DC5032C0A2}"/>
                  </a:ext>
                </a:extLst>
              </p:cNvPr>
              <p:cNvSpPr/>
              <p:nvPr/>
            </p:nvSpPr>
            <p:spPr>
              <a:xfrm>
                <a:off x="-9092084" y="330075"/>
                <a:ext cx="13882200" cy="1699501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35" name="Shape 89">
                <a:extLst>
                  <a:ext uri="{FF2B5EF4-FFF2-40B4-BE49-F238E27FC236}">
                    <a16:creationId xmlns:a16="http://schemas.microsoft.com/office/drawing/2014/main" id="{BD1E057D-9F5B-4515-83B3-4183BE432AEF}"/>
                  </a:ext>
                </a:extLst>
              </p:cNvPr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sp>
        <p:nvSpPr>
          <p:cNvPr id="38" name="Shape 98">
            <a:extLst>
              <a:ext uri="{FF2B5EF4-FFF2-40B4-BE49-F238E27FC236}">
                <a16:creationId xmlns:a16="http://schemas.microsoft.com/office/drawing/2014/main" id="{8273E324-73D9-4AD5-94D0-4D40E2BFAE9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44375" y="129647"/>
            <a:ext cx="5258400" cy="421341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spcBef>
                <a:spcPts val="0"/>
              </a:spcBef>
              <a:buSzPts val="2000"/>
              <a:buNone/>
              <a:defRPr sz="1800" b="1">
                <a:solidFill>
                  <a:schemeClr val="bg1"/>
                </a:solidFill>
                <a:latin typeface="+mj-lt"/>
              </a:defRPr>
            </a:lvl1pPr>
            <a:lvl2pPr lvl="1">
              <a:spcBef>
                <a:spcPts val="0"/>
              </a:spcBef>
              <a:buSzPts val="2000"/>
              <a:buNone/>
              <a:defRPr/>
            </a:lvl2pPr>
            <a:lvl3pPr lvl="2">
              <a:spcBef>
                <a:spcPts val="0"/>
              </a:spcBef>
              <a:buSzPts val="2000"/>
              <a:buNone/>
              <a:defRPr/>
            </a:lvl3pPr>
            <a:lvl4pPr lvl="3">
              <a:spcBef>
                <a:spcPts val="0"/>
              </a:spcBef>
              <a:buSzPts val="2000"/>
              <a:buNone/>
              <a:defRPr/>
            </a:lvl4pPr>
            <a:lvl5pPr lvl="4">
              <a:spcBef>
                <a:spcPts val="0"/>
              </a:spcBef>
              <a:buSzPts val="2000"/>
              <a:buNone/>
              <a:defRPr/>
            </a:lvl5pPr>
            <a:lvl6pPr lvl="5">
              <a:spcBef>
                <a:spcPts val="0"/>
              </a:spcBef>
              <a:buSzPts val="2000"/>
              <a:buNone/>
              <a:defRPr/>
            </a:lvl6pPr>
            <a:lvl7pPr lvl="6">
              <a:spcBef>
                <a:spcPts val="0"/>
              </a:spcBef>
              <a:buSzPts val="2000"/>
              <a:buNone/>
              <a:defRPr/>
            </a:lvl7pPr>
            <a:lvl8pPr lvl="7">
              <a:spcBef>
                <a:spcPts val="0"/>
              </a:spcBef>
              <a:buSzPts val="2000"/>
              <a:buNone/>
              <a:defRPr/>
            </a:lvl8pPr>
            <a:lvl9pPr lvl="8">
              <a:spcBef>
                <a:spcPts val="0"/>
              </a:spcBef>
              <a:buSzPts val="2000"/>
              <a:buNone/>
              <a:defRPr/>
            </a:lvl9pPr>
          </a:lstStyle>
          <a:p>
            <a:endParaRPr dirty="0"/>
          </a:p>
        </p:txBody>
      </p:sp>
      <p:pic>
        <p:nvPicPr>
          <p:cNvPr id="39" name="Picture 38" descr="Icon&#10;&#10;Description automatically generated">
            <a:extLst>
              <a:ext uri="{FF2B5EF4-FFF2-40B4-BE49-F238E27FC236}">
                <a16:creationId xmlns:a16="http://schemas.microsoft.com/office/drawing/2014/main" id="{D1F56B40-B98E-4EFF-BBC6-55958DC52C6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5124" y="204950"/>
            <a:ext cx="259247" cy="25924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+ 1 colum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2A7E95F1-1D99-4E4E-B873-90084469D5B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76000" y="54000"/>
            <a:ext cx="1350267" cy="393828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EB3D613D-BB8B-4470-97F1-699D84477D1B}"/>
              </a:ext>
            </a:extLst>
          </p:cNvPr>
          <p:cNvGrpSpPr/>
          <p:nvPr userDrawn="1"/>
        </p:nvGrpSpPr>
        <p:grpSpPr>
          <a:xfrm>
            <a:off x="-4" y="40"/>
            <a:ext cx="6939080" cy="670609"/>
            <a:chOff x="-4" y="40"/>
            <a:chExt cx="6939080" cy="670609"/>
          </a:xfrm>
        </p:grpSpPr>
        <p:sp>
          <p:nvSpPr>
            <p:cNvPr id="31" name="Shape 83">
              <a:extLst>
                <a:ext uri="{FF2B5EF4-FFF2-40B4-BE49-F238E27FC236}">
                  <a16:creationId xmlns:a16="http://schemas.microsoft.com/office/drawing/2014/main" id="{E8F0FFC3-C9EE-4561-8FD1-D47590919DD5}"/>
                </a:ext>
              </a:extLst>
            </p:cNvPr>
            <p:cNvSpPr/>
            <p:nvPr/>
          </p:nvSpPr>
          <p:spPr>
            <a:xfrm>
              <a:off x="6343449" y="6350"/>
              <a:ext cx="595627" cy="125550"/>
            </a:xfrm>
            <a:prstGeom prst="triangle">
              <a:avLst>
                <a:gd name="adj" fmla="val 32425"/>
              </a:avLst>
            </a:prstGeom>
            <a:solidFill>
              <a:srgbClr val="263248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32" name="Shape 84">
              <a:extLst>
                <a:ext uri="{FF2B5EF4-FFF2-40B4-BE49-F238E27FC236}">
                  <a16:creationId xmlns:a16="http://schemas.microsoft.com/office/drawing/2014/main" id="{397D983F-F6BF-4C6E-8273-E47ADAF31A8F}"/>
                </a:ext>
              </a:extLst>
            </p:cNvPr>
            <p:cNvGrpSpPr/>
            <p:nvPr/>
          </p:nvGrpSpPr>
          <p:grpSpPr>
            <a:xfrm rot="10800000" flipH="1">
              <a:off x="3" y="40"/>
              <a:ext cx="6756168" cy="670609"/>
              <a:chOff x="-2168138" y="330075"/>
              <a:chExt cx="8650663" cy="1699506"/>
            </a:xfrm>
          </p:grpSpPr>
          <p:sp>
            <p:nvSpPr>
              <p:cNvPr id="36" name="Shape 85">
                <a:extLst>
                  <a:ext uri="{FF2B5EF4-FFF2-40B4-BE49-F238E27FC236}">
                    <a16:creationId xmlns:a16="http://schemas.microsoft.com/office/drawing/2014/main" id="{A867CF3B-6FA7-4C7A-A1B8-C19FEE43D94F}"/>
                  </a:ext>
                </a:extLst>
              </p:cNvPr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37" name="Shape 86">
                <a:extLst>
                  <a:ext uri="{FF2B5EF4-FFF2-40B4-BE49-F238E27FC236}">
                    <a16:creationId xmlns:a16="http://schemas.microsoft.com/office/drawing/2014/main" id="{27597879-60FC-4A13-840B-EA2BDDD06166}"/>
                  </a:ext>
                </a:extLst>
              </p:cNvPr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33" name="Shape 87">
              <a:extLst>
                <a:ext uri="{FF2B5EF4-FFF2-40B4-BE49-F238E27FC236}">
                  <a16:creationId xmlns:a16="http://schemas.microsoft.com/office/drawing/2014/main" id="{1A966EC4-CB18-4EAE-A818-01086C4F492A}"/>
                </a:ext>
              </a:extLst>
            </p:cNvPr>
            <p:cNvGrpSpPr/>
            <p:nvPr/>
          </p:nvGrpSpPr>
          <p:grpSpPr>
            <a:xfrm rot="10800000" flipH="1">
              <a:off x="-4" y="123905"/>
              <a:ext cx="6934204" cy="421340"/>
              <a:chOff x="-9092084" y="330075"/>
              <a:chExt cx="15574609" cy="1699501"/>
            </a:xfrm>
          </p:grpSpPr>
          <p:sp>
            <p:nvSpPr>
              <p:cNvPr id="34" name="Shape 88">
                <a:extLst>
                  <a:ext uri="{FF2B5EF4-FFF2-40B4-BE49-F238E27FC236}">
                    <a16:creationId xmlns:a16="http://schemas.microsoft.com/office/drawing/2014/main" id="{9B0027B5-D3DF-4408-AFE6-87DC5032C0A2}"/>
                  </a:ext>
                </a:extLst>
              </p:cNvPr>
              <p:cNvSpPr/>
              <p:nvPr/>
            </p:nvSpPr>
            <p:spPr>
              <a:xfrm>
                <a:off x="-9092084" y="330075"/>
                <a:ext cx="13882200" cy="1699501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35" name="Shape 89">
                <a:extLst>
                  <a:ext uri="{FF2B5EF4-FFF2-40B4-BE49-F238E27FC236}">
                    <a16:creationId xmlns:a16="http://schemas.microsoft.com/office/drawing/2014/main" id="{BD1E057D-9F5B-4515-83B3-4183BE432AEF}"/>
                  </a:ext>
                </a:extLst>
              </p:cNvPr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sp>
        <p:nvSpPr>
          <p:cNvPr id="38" name="Shape 98">
            <a:extLst>
              <a:ext uri="{FF2B5EF4-FFF2-40B4-BE49-F238E27FC236}">
                <a16:creationId xmlns:a16="http://schemas.microsoft.com/office/drawing/2014/main" id="{8273E324-73D9-4AD5-94D0-4D40E2BFAE9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44375" y="129647"/>
            <a:ext cx="5258400" cy="421341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spcBef>
                <a:spcPts val="0"/>
              </a:spcBef>
              <a:buSzPts val="2000"/>
              <a:buNone/>
              <a:defRPr sz="1800" b="1">
                <a:solidFill>
                  <a:schemeClr val="bg1"/>
                </a:solidFill>
                <a:latin typeface="+mj-lt"/>
              </a:defRPr>
            </a:lvl1pPr>
            <a:lvl2pPr lvl="1">
              <a:spcBef>
                <a:spcPts val="0"/>
              </a:spcBef>
              <a:buSzPts val="2000"/>
              <a:buNone/>
              <a:defRPr/>
            </a:lvl2pPr>
            <a:lvl3pPr lvl="2">
              <a:spcBef>
                <a:spcPts val="0"/>
              </a:spcBef>
              <a:buSzPts val="2000"/>
              <a:buNone/>
              <a:defRPr/>
            </a:lvl3pPr>
            <a:lvl4pPr lvl="3">
              <a:spcBef>
                <a:spcPts val="0"/>
              </a:spcBef>
              <a:buSzPts val="2000"/>
              <a:buNone/>
              <a:defRPr/>
            </a:lvl4pPr>
            <a:lvl5pPr lvl="4">
              <a:spcBef>
                <a:spcPts val="0"/>
              </a:spcBef>
              <a:buSzPts val="2000"/>
              <a:buNone/>
              <a:defRPr/>
            </a:lvl5pPr>
            <a:lvl6pPr lvl="5">
              <a:spcBef>
                <a:spcPts val="0"/>
              </a:spcBef>
              <a:buSzPts val="2000"/>
              <a:buNone/>
              <a:defRPr/>
            </a:lvl6pPr>
            <a:lvl7pPr lvl="6">
              <a:spcBef>
                <a:spcPts val="0"/>
              </a:spcBef>
              <a:buSzPts val="2000"/>
              <a:buNone/>
              <a:defRPr/>
            </a:lvl7pPr>
            <a:lvl8pPr lvl="7">
              <a:spcBef>
                <a:spcPts val="0"/>
              </a:spcBef>
              <a:buSzPts val="2000"/>
              <a:buNone/>
              <a:defRPr/>
            </a:lvl8pPr>
            <a:lvl9pPr lvl="8">
              <a:spcBef>
                <a:spcPts val="0"/>
              </a:spcBef>
              <a:buSzPts val="2000"/>
              <a:buNone/>
              <a:defRPr/>
            </a:lvl9pPr>
          </a:lstStyle>
          <a:p>
            <a:endParaRPr dirty="0"/>
          </a:p>
        </p:txBody>
      </p:sp>
      <p:pic>
        <p:nvPicPr>
          <p:cNvPr id="39" name="Picture 38" descr="Icon&#10;&#10;Description automatically generated">
            <a:extLst>
              <a:ext uri="{FF2B5EF4-FFF2-40B4-BE49-F238E27FC236}">
                <a16:creationId xmlns:a16="http://schemas.microsoft.com/office/drawing/2014/main" id="{D1F56B40-B98E-4EFF-BBC6-55958DC52C6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5124" y="204950"/>
            <a:ext cx="259247" cy="259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7778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2" name="Shape 172"/>
          <p:cNvGrpSpPr/>
          <p:nvPr/>
        </p:nvGrpSpPr>
        <p:grpSpPr>
          <a:xfrm rot="10800000">
            <a:off x="-8" y="-2"/>
            <a:ext cx="2202830" cy="670795"/>
            <a:chOff x="5575242" y="4472723"/>
            <a:chExt cx="2202830" cy="670795"/>
          </a:xfrm>
        </p:grpSpPr>
        <p:sp>
          <p:nvSpPr>
            <p:cNvPr id="173" name="Shape 173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263248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grpSp>
          <p:nvGrpSpPr>
            <p:cNvPr id="174" name="Shape 174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75" name="Shape 175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176" name="Shape 176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buNone/>
                </a:pPr>
                <a:endParaRPr/>
              </a:p>
            </p:txBody>
          </p:sp>
        </p:grpSp>
        <p:grpSp>
          <p:nvGrpSpPr>
            <p:cNvPr id="177" name="Shape 177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78" name="Shape 178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179" name="Shape 179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buNone/>
                </a:pPr>
                <a:endParaRPr/>
              </a:p>
            </p:txBody>
          </p:sp>
        </p:grpSp>
      </p:grpSp>
      <p:pic>
        <p:nvPicPr>
          <p:cNvPr id="28" name="Picture 27" descr="Logo&#10;&#10;Description automatically generated">
            <a:extLst>
              <a:ext uri="{FF2B5EF4-FFF2-40B4-BE49-F238E27FC236}">
                <a16:creationId xmlns:a16="http://schemas.microsoft.com/office/drawing/2014/main" id="{1CA90E2D-D5A4-4181-B78F-948C6012247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93733" y="4737101"/>
            <a:ext cx="1350267" cy="393828"/>
          </a:xfrm>
          <a:prstGeom prst="rect">
            <a:avLst/>
          </a:prstGeom>
        </p:spPr>
      </p:pic>
      <p:sp>
        <p:nvSpPr>
          <p:cNvPr id="29" name="Shape 98">
            <a:extLst>
              <a:ext uri="{FF2B5EF4-FFF2-40B4-BE49-F238E27FC236}">
                <a16:creationId xmlns:a16="http://schemas.microsoft.com/office/drawing/2014/main" id="{671B478F-FBA5-46E5-A9A5-C8C02C07BE5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1450" y="192214"/>
            <a:ext cx="1730249" cy="304551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spcBef>
                <a:spcPts val="0"/>
              </a:spcBef>
              <a:buSzPts val="2000"/>
              <a:buNone/>
              <a:defRPr sz="1400" b="1">
                <a:solidFill>
                  <a:schemeClr val="bg1"/>
                </a:solidFill>
                <a:latin typeface="+mj-lt"/>
              </a:defRPr>
            </a:lvl1pPr>
            <a:lvl2pPr lvl="1">
              <a:spcBef>
                <a:spcPts val="0"/>
              </a:spcBef>
              <a:buSzPts val="2000"/>
              <a:buNone/>
              <a:defRPr/>
            </a:lvl2pPr>
            <a:lvl3pPr lvl="2">
              <a:spcBef>
                <a:spcPts val="0"/>
              </a:spcBef>
              <a:buSzPts val="2000"/>
              <a:buNone/>
              <a:defRPr/>
            </a:lvl3pPr>
            <a:lvl4pPr lvl="3">
              <a:spcBef>
                <a:spcPts val="0"/>
              </a:spcBef>
              <a:buSzPts val="2000"/>
              <a:buNone/>
              <a:defRPr/>
            </a:lvl4pPr>
            <a:lvl5pPr lvl="4">
              <a:spcBef>
                <a:spcPts val="0"/>
              </a:spcBef>
              <a:buSzPts val="2000"/>
              <a:buNone/>
              <a:defRPr/>
            </a:lvl5pPr>
            <a:lvl6pPr lvl="5">
              <a:spcBef>
                <a:spcPts val="0"/>
              </a:spcBef>
              <a:buSzPts val="2000"/>
              <a:buNone/>
              <a:defRPr/>
            </a:lvl6pPr>
            <a:lvl7pPr lvl="6">
              <a:spcBef>
                <a:spcPts val="0"/>
              </a:spcBef>
              <a:buSzPts val="2000"/>
              <a:buNone/>
              <a:defRPr/>
            </a:lvl7pPr>
            <a:lvl8pPr lvl="7">
              <a:spcBef>
                <a:spcPts val="0"/>
              </a:spcBef>
              <a:buSzPts val="2000"/>
              <a:buNone/>
              <a:defRPr/>
            </a:lvl8pPr>
            <a:lvl9pPr lvl="8">
              <a:spcBef>
                <a:spcPts val="0"/>
              </a:spcBef>
              <a:buSzPts val="2000"/>
              <a:buNone/>
              <a:defRPr/>
            </a:lvl9pPr>
          </a:lstStyle>
          <a:p>
            <a:endParaRPr dirty="0"/>
          </a:p>
        </p:txBody>
      </p:sp>
      <p:pic>
        <p:nvPicPr>
          <p:cNvPr id="30" name="Picture 29" descr="Icon&#10;&#10;Description automatically generated">
            <a:extLst>
              <a:ext uri="{FF2B5EF4-FFF2-40B4-BE49-F238E27FC236}">
                <a16:creationId xmlns:a16="http://schemas.microsoft.com/office/drawing/2014/main" id="{12B70EDD-37D7-465D-A923-E4FF78E34B5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3803" y="248915"/>
            <a:ext cx="191147" cy="19114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2" name="Shape 172"/>
          <p:cNvGrpSpPr/>
          <p:nvPr/>
        </p:nvGrpSpPr>
        <p:grpSpPr>
          <a:xfrm rot="10800000">
            <a:off x="-8" y="-2"/>
            <a:ext cx="2202830" cy="670795"/>
            <a:chOff x="5575242" y="4472723"/>
            <a:chExt cx="2202830" cy="670795"/>
          </a:xfrm>
        </p:grpSpPr>
        <p:sp>
          <p:nvSpPr>
            <p:cNvPr id="173" name="Shape 173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263248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grpSp>
          <p:nvGrpSpPr>
            <p:cNvPr id="174" name="Shape 174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75" name="Shape 175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176" name="Shape 176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buNone/>
                </a:pPr>
                <a:endParaRPr/>
              </a:p>
            </p:txBody>
          </p:sp>
        </p:grpSp>
        <p:grpSp>
          <p:nvGrpSpPr>
            <p:cNvPr id="177" name="Shape 177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78" name="Shape 178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179" name="Shape 179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buNone/>
                </a:pPr>
                <a:endParaRPr/>
              </a:p>
            </p:txBody>
          </p:sp>
        </p:grpSp>
      </p:grpSp>
      <p:pic>
        <p:nvPicPr>
          <p:cNvPr id="28" name="Picture 27" descr="Logo&#10;&#10;Description automatically generated">
            <a:extLst>
              <a:ext uri="{FF2B5EF4-FFF2-40B4-BE49-F238E27FC236}">
                <a16:creationId xmlns:a16="http://schemas.microsoft.com/office/drawing/2014/main" id="{1CA90E2D-D5A4-4181-B78F-948C6012247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76000" y="54000"/>
            <a:ext cx="1350267" cy="393828"/>
          </a:xfrm>
          <a:prstGeom prst="rect">
            <a:avLst/>
          </a:prstGeom>
        </p:spPr>
      </p:pic>
      <p:sp>
        <p:nvSpPr>
          <p:cNvPr id="29" name="Shape 98">
            <a:extLst>
              <a:ext uri="{FF2B5EF4-FFF2-40B4-BE49-F238E27FC236}">
                <a16:creationId xmlns:a16="http://schemas.microsoft.com/office/drawing/2014/main" id="{671B478F-FBA5-46E5-A9A5-C8C02C07BE5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1450" y="192214"/>
            <a:ext cx="1730249" cy="304551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spcBef>
                <a:spcPts val="0"/>
              </a:spcBef>
              <a:buSzPts val="2000"/>
              <a:buNone/>
              <a:defRPr sz="1400" b="1">
                <a:solidFill>
                  <a:schemeClr val="bg1"/>
                </a:solidFill>
                <a:latin typeface="+mj-lt"/>
              </a:defRPr>
            </a:lvl1pPr>
            <a:lvl2pPr lvl="1">
              <a:spcBef>
                <a:spcPts val="0"/>
              </a:spcBef>
              <a:buSzPts val="2000"/>
              <a:buNone/>
              <a:defRPr/>
            </a:lvl2pPr>
            <a:lvl3pPr lvl="2">
              <a:spcBef>
                <a:spcPts val="0"/>
              </a:spcBef>
              <a:buSzPts val="2000"/>
              <a:buNone/>
              <a:defRPr/>
            </a:lvl3pPr>
            <a:lvl4pPr lvl="3">
              <a:spcBef>
                <a:spcPts val="0"/>
              </a:spcBef>
              <a:buSzPts val="2000"/>
              <a:buNone/>
              <a:defRPr/>
            </a:lvl4pPr>
            <a:lvl5pPr lvl="4">
              <a:spcBef>
                <a:spcPts val="0"/>
              </a:spcBef>
              <a:buSzPts val="2000"/>
              <a:buNone/>
              <a:defRPr/>
            </a:lvl5pPr>
            <a:lvl6pPr lvl="5">
              <a:spcBef>
                <a:spcPts val="0"/>
              </a:spcBef>
              <a:buSzPts val="2000"/>
              <a:buNone/>
              <a:defRPr/>
            </a:lvl6pPr>
            <a:lvl7pPr lvl="6">
              <a:spcBef>
                <a:spcPts val="0"/>
              </a:spcBef>
              <a:buSzPts val="2000"/>
              <a:buNone/>
              <a:defRPr/>
            </a:lvl7pPr>
            <a:lvl8pPr lvl="7">
              <a:spcBef>
                <a:spcPts val="0"/>
              </a:spcBef>
              <a:buSzPts val="2000"/>
              <a:buNone/>
              <a:defRPr/>
            </a:lvl8pPr>
            <a:lvl9pPr lvl="8">
              <a:spcBef>
                <a:spcPts val="0"/>
              </a:spcBef>
              <a:buSzPts val="2000"/>
              <a:buNone/>
              <a:defRPr/>
            </a:lvl9pPr>
          </a:lstStyle>
          <a:p>
            <a:endParaRPr dirty="0"/>
          </a:p>
        </p:txBody>
      </p:sp>
      <p:pic>
        <p:nvPicPr>
          <p:cNvPr id="30" name="Picture 29" descr="Icon&#10;&#10;Description automatically generated">
            <a:extLst>
              <a:ext uri="{FF2B5EF4-FFF2-40B4-BE49-F238E27FC236}">
                <a16:creationId xmlns:a16="http://schemas.microsoft.com/office/drawing/2014/main" id="{12B70EDD-37D7-465D-A923-E4FF78E34B5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3803" y="248915"/>
            <a:ext cx="191147" cy="191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4301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2" name="Shape 172"/>
          <p:cNvGrpSpPr/>
          <p:nvPr/>
        </p:nvGrpSpPr>
        <p:grpSpPr>
          <a:xfrm rot="10800000">
            <a:off x="-8" y="-3"/>
            <a:ext cx="3562358" cy="670795"/>
            <a:chOff x="5575242" y="4472723"/>
            <a:chExt cx="2202830" cy="670795"/>
          </a:xfrm>
        </p:grpSpPr>
        <p:sp>
          <p:nvSpPr>
            <p:cNvPr id="173" name="Shape 173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263248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grpSp>
          <p:nvGrpSpPr>
            <p:cNvPr id="174" name="Shape 174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75" name="Shape 175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176" name="Shape 176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buNone/>
                </a:pPr>
                <a:endParaRPr/>
              </a:p>
            </p:txBody>
          </p:sp>
        </p:grpSp>
        <p:grpSp>
          <p:nvGrpSpPr>
            <p:cNvPr id="177" name="Shape 177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78" name="Shape 178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179" name="Shape 179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buNone/>
                </a:pPr>
                <a:endParaRPr/>
              </a:p>
            </p:txBody>
          </p:sp>
        </p:grpSp>
      </p:grpSp>
      <p:pic>
        <p:nvPicPr>
          <p:cNvPr id="28" name="Picture 27" descr="Logo&#10;&#10;Description automatically generated">
            <a:extLst>
              <a:ext uri="{FF2B5EF4-FFF2-40B4-BE49-F238E27FC236}">
                <a16:creationId xmlns:a16="http://schemas.microsoft.com/office/drawing/2014/main" id="{1CA90E2D-D5A4-4181-B78F-948C6012247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93733" y="4737101"/>
            <a:ext cx="1350267" cy="393828"/>
          </a:xfrm>
          <a:prstGeom prst="rect">
            <a:avLst/>
          </a:prstGeom>
        </p:spPr>
      </p:pic>
      <p:sp>
        <p:nvSpPr>
          <p:cNvPr id="29" name="Shape 98">
            <a:extLst>
              <a:ext uri="{FF2B5EF4-FFF2-40B4-BE49-F238E27FC236}">
                <a16:creationId xmlns:a16="http://schemas.microsoft.com/office/drawing/2014/main" id="{671B478F-FBA5-46E5-A9A5-C8C02C07BE5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4950" y="192214"/>
            <a:ext cx="2825293" cy="304551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spcBef>
                <a:spcPts val="0"/>
              </a:spcBef>
              <a:buSzPts val="2000"/>
              <a:buNone/>
              <a:defRPr sz="1400" b="1">
                <a:solidFill>
                  <a:schemeClr val="bg1"/>
                </a:solidFill>
                <a:latin typeface="+mj-lt"/>
              </a:defRPr>
            </a:lvl1pPr>
            <a:lvl2pPr lvl="1">
              <a:spcBef>
                <a:spcPts val="0"/>
              </a:spcBef>
              <a:buSzPts val="2000"/>
              <a:buNone/>
              <a:defRPr/>
            </a:lvl2pPr>
            <a:lvl3pPr lvl="2">
              <a:spcBef>
                <a:spcPts val="0"/>
              </a:spcBef>
              <a:buSzPts val="2000"/>
              <a:buNone/>
              <a:defRPr/>
            </a:lvl3pPr>
            <a:lvl4pPr lvl="3">
              <a:spcBef>
                <a:spcPts val="0"/>
              </a:spcBef>
              <a:buSzPts val="2000"/>
              <a:buNone/>
              <a:defRPr/>
            </a:lvl4pPr>
            <a:lvl5pPr lvl="4">
              <a:spcBef>
                <a:spcPts val="0"/>
              </a:spcBef>
              <a:buSzPts val="2000"/>
              <a:buNone/>
              <a:defRPr/>
            </a:lvl5pPr>
            <a:lvl6pPr lvl="5">
              <a:spcBef>
                <a:spcPts val="0"/>
              </a:spcBef>
              <a:buSzPts val="2000"/>
              <a:buNone/>
              <a:defRPr/>
            </a:lvl6pPr>
            <a:lvl7pPr lvl="6">
              <a:spcBef>
                <a:spcPts val="0"/>
              </a:spcBef>
              <a:buSzPts val="2000"/>
              <a:buNone/>
              <a:defRPr/>
            </a:lvl7pPr>
            <a:lvl8pPr lvl="7">
              <a:spcBef>
                <a:spcPts val="0"/>
              </a:spcBef>
              <a:buSzPts val="2000"/>
              <a:buNone/>
              <a:defRPr/>
            </a:lvl8pPr>
            <a:lvl9pPr lvl="8">
              <a:spcBef>
                <a:spcPts val="0"/>
              </a:spcBef>
              <a:buSzPts val="2000"/>
              <a:buNone/>
              <a:defRPr/>
            </a:lvl9pPr>
          </a:lstStyle>
          <a:p>
            <a:endParaRPr dirty="0"/>
          </a:p>
        </p:txBody>
      </p:sp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A2D1A97F-DD92-4B1B-8E07-303AAE62908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3803" y="248915"/>
            <a:ext cx="191147" cy="191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869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9" r:id="rId3"/>
    <p:sldLayoutId id="2147483656" r:id="rId4"/>
    <p:sldLayoutId id="2147483660" r:id="rId5"/>
    <p:sldLayoutId id="2147483658" r:id="rId6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7" Type="http://schemas.openxmlformats.org/officeDocument/2006/relationships/image" Target="../media/image33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jpeg"/><Relationship Id="rId5" Type="http://schemas.openxmlformats.org/officeDocument/2006/relationships/image" Target="../media/image31.jpeg"/><Relationship Id="rId4" Type="http://schemas.openxmlformats.org/officeDocument/2006/relationships/image" Target="../media/image30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18" Type="http://schemas.openxmlformats.org/officeDocument/2006/relationships/image" Target="../media/image1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jpe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19" Type="http://schemas.openxmlformats.org/officeDocument/2006/relationships/image" Target="../media/image20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 txBox="1">
            <a:spLocks noGrp="1"/>
          </p:cNvSpPr>
          <p:nvPr>
            <p:ph type="ctrTitle"/>
          </p:nvPr>
        </p:nvSpPr>
        <p:spPr>
          <a:xfrm>
            <a:off x="259976" y="1090750"/>
            <a:ext cx="7530354" cy="2084047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 sz="1600" b="0" dirty="0">
                <a:solidFill>
                  <a:srgbClr val="FF9800"/>
                </a:solidFill>
              </a:rPr>
              <a:t>Software Development Life Cycle</a:t>
            </a:r>
            <a:br>
              <a:rPr lang="en" sz="1600" dirty="0">
                <a:solidFill>
                  <a:schemeClr val="accent2">
                    <a:lumMod val="60000"/>
                    <a:lumOff val="40000"/>
                  </a:schemeClr>
                </a:solidFill>
              </a:rPr>
            </a:br>
            <a:r>
              <a:rPr lang="en" sz="3200" dirty="0"/>
              <a:t>Lecture 0: Module Overview</a:t>
            </a:r>
          </a:p>
        </p:txBody>
      </p:sp>
      <p:sp>
        <p:nvSpPr>
          <p:cNvPr id="3" name="Shape 184"/>
          <p:cNvSpPr txBox="1">
            <a:spLocks/>
          </p:cNvSpPr>
          <p:nvPr/>
        </p:nvSpPr>
        <p:spPr>
          <a:xfrm>
            <a:off x="259975" y="3303889"/>
            <a:ext cx="3700183" cy="69497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Roboto Condensed"/>
              <a:buNone/>
              <a:defRPr sz="48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ctr">
              <a:spcBef>
                <a:spcPts val="0"/>
              </a:spcBef>
              <a:buClr>
                <a:srgbClr val="FFFFFF"/>
              </a:buClr>
              <a:buSzPts val="4800"/>
              <a:buFont typeface="Roboto Condensed"/>
              <a:buNone/>
              <a:defRPr sz="48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ctr">
              <a:spcBef>
                <a:spcPts val="0"/>
              </a:spcBef>
              <a:buClr>
                <a:srgbClr val="FFFFFF"/>
              </a:buClr>
              <a:buSzPts val="4800"/>
              <a:buFont typeface="Roboto Condensed"/>
              <a:buNone/>
              <a:defRPr sz="48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ctr">
              <a:spcBef>
                <a:spcPts val="0"/>
              </a:spcBef>
              <a:buClr>
                <a:srgbClr val="FFFFFF"/>
              </a:buClr>
              <a:buSzPts val="4800"/>
              <a:buFont typeface="Roboto Condensed"/>
              <a:buNone/>
              <a:defRPr sz="48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ctr">
              <a:spcBef>
                <a:spcPts val="0"/>
              </a:spcBef>
              <a:buClr>
                <a:srgbClr val="FFFFFF"/>
              </a:buClr>
              <a:buSzPts val="4800"/>
              <a:buFont typeface="Roboto Condensed"/>
              <a:buNone/>
              <a:defRPr sz="48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ctr">
              <a:spcBef>
                <a:spcPts val="0"/>
              </a:spcBef>
              <a:buClr>
                <a:srgbClr val="FFFFFF"/>
              </a:buClr>
              <a:buSzPts val="4800"/>
              <a:buFont typeface="Roboto Condensed"/>
              <a:buNone/>
              <a:defRPr sz="48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ctr">
              <a:spcBef>
                <a:spcPts val="0"/>
              </a:spcBef>
              <a:buClr>
                <a:srgbClr val="FFFFFF"/>
              </a:buClr>
              <a:buSzPts val="4800"/>
              <a:buFont typeface="Roboto Condensed"/>
              <a:buNone/>
              <a:defRPr sz="48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ctr">
              <a:spcBef>
                <a:spcPts val="0"/>
              </a:spcBef>
              <a:buClr>
                <a:srgbClr val="FFFFFF"/>
              </a:buClr>
              <a:buSzPts val="4800"/>
              <a:buFont typeface="Roboto Condensed"/>
              <a:buNone/>
              <a:defRPr sz="48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ctr">
              <a:spcBef>
                <a:spcPts val="0"/>
              </a:spcBef>
              <a:buClr>
                <a:srgbClr val="FFFFFF"/>
              </a:buClr>
              <a:buSzPts val="4800"/>
              <a:buFont typeface="Roboto Condensed"/>
              <a:buNone/>
              <a:defRPr sz="48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r>
              <a:rPr lang="en" sz="1600" dirty="0">
                <a:solidFill>
                  <a:schemeClr val="bg1"/>
                </a:solidFill>
                <a:latin typeface="+mj-lt"/>
              </a:rPr>
              <a:t>DR. YOUNG SAENG PARK</a:t>
            </a:r>
          </a:p>
          <a:p>
            <a:r>
              <a:rPr lang="en" sz="1600">
                <a:solidFill>
                  <a:schemeClr val="bg1"/>
                </a:solidFill>
                <a:latin typeface="+mj-lt"/>
              </a:rPr>
              <a:t>2021/2022</a:t>
            </a:r>
            <a:endParaRPr lang="en" sz="16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0EA6DC4-42B2-4C8E-BA73-9C28EECCE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375" y="129647"/>
            <a:ext cx="5840888" cy="421341"/>
          </a:xfrm>
        </p:spPr>
        <p:txBody>
          <a:bodyPr/>
          <a:lstStyle/>
          <a:p>
            <a:r>
              <a:rPr lang="en-GB" dirty="0"/>
              <a:t>Teaching Plan – Block 3</a:t>
            </a:r>
          </a:p>
        </p:txBody>
      </p:sp>
      <p:sp>
        <p:nvSpPr>
          <p:cNvPr id="46" name="Round Same Side Corner Rectangle 3">
            <a:extLst>
              <a:ext uri="{FF2B5EF4-FFF2-40B4-BE49-F238E27FC236}">
                <a16:creationId xmlns:a16="http://schemas.microsoft.com/office/drawing/2014/main" id="{2C909FC7-11AD-4594-8FE2-A57C71655980}"/>
              </a:ext>
            </a:extLst>
          </p:cNvPr>
          <p:cNvSpPr/>
          <p:nvPr/>
        </p:nvSpPr>
        <p:spPr>
          <a:xfrm>
            <a:off x="4852535" y="727337"/>
            <a:ext cx="141313" cy="262486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7" name="Round Same Side Corner Rectangle 4">
            <a:extLst>
              <a:ext uri="{FF2B5EF4-FFF2-40B4-BE49-F238E27FC236}">
                <a16:creationId xmlns:a16="http://schemas.microsoft.com/office/drawing/2014/main" id="{6354FE3F-DC5B-4F95-B3D1-6F430C212C07}"/>
              </a:ext>
            </a:extLst>
          </p:cNvPr>
          <p:cNvSpPr/>
          <p:nvPr/>
        </p:nvSpPr>
        <p:spPr>
          <a:xfrm>
            <a:off x="4675655" y="727337"/>
            <a:ext cx="141313" cy="262486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8" name="Round Same Side Corner Rectangle 5">
            <a:extLst>
              <a:ext uri="{FF2B5EF4-FFF2-40B4-BE49-F238E27FC236}">
                <a16:creationId xmlns:a16="http://schemas.microsoft.com/office/drawing/2014/main" id="{2C70417B-B9B4-4281-8C03-FF8FC52CE3D8}"/>
              </a:ext>
            </a:extLst>
          </p:cNvPr>
          <p:cNvSpPr/>
          <p:nvPr/>
        </p:nvSpPr>
        <p:spPr>
          <a:xfrm>
            <a:off x="4498774" y="727337"/>
            <a:ext cx="141313" cy="262486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9" name="Round Same Side Corner Rectangle 6">
            <a:extLst>
              <a:ext uri="{FF2B5EF4-FFF2-40B4-BE49-F238E27FC236}">
                <a16:creationId xmlns:a16="http://schemas.microsoft.com/office/drawing/2014/main" id="{801C6154-C052-4448-AF9B-45D3808EE58A}"/>
              </a:ext>
            </a:extLst>
          </p:cNvPr>
          <p:cNvSpPr/>
          <p:nvPr/>
        </p:nvSpPr>
        <p:spPr>
          <a:xfrm>
            <a:off x="4321893" y="727337"/>
            <a:ext cx="141313" cy="262486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0" name="Round Same Side Corner Rectangle 7">
            <a:extLst>
              <a:ext uri="{FF2B5EF4-FFF2-40B4-BE49-F238E27FC236}">
                <a16:creationId xmlns:a16="http://schemas.microsoft.com/office/drawing/2014/main" id="{9107785C-3138-4E8A-83E2-877FC6752F2B}"/>
              </a:ext>
            </a:extLst>
          </p:cNvPr>
          <p:cNvSpPr/>
          <p:nvPr/>
        </p:nvSpPr>
        <p:spPr>
          <a:xfrm>
            <a:off x="4145013" y="727337"/>
            <a:ext cx="141313" cy="262486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1" name="Freeform 8">
            <a:extLst>
              <a:ext uri="{FF2B5EF4-FFF2-40B4-BE49-F238E27FC236}">
                <a16:creationId xmlns:a16="http://schemas.microsoft.com/office/drawing/2014/main" id="{85A73002-80E1-4928-B08A-F66FC17A1872}"/>
              </a:ext>
            </a:extLst>
          </p:cNvPr>
          <p:cNvSpPr/>
          <p:nvPr/>
        </p:nvSpPr>
        <p:spPr>
          <a:xfrm>
            <a:off x="520317" y="3345561"/>
            <a:ext cx="3763489" cy="473988"/>
          </a:xfrm>
          <a:custGeom>
            <a:avLst/>
            <a:gdLst>
              <a:gd name="connsiteX0" fmla="*/ 3335731 w 3507638"/>
              <a:gd name="connsiteY0" fmla="*/ 0 h 512064"/>
              <a:gd name="connsiteX1" fmla="*/ 0 w 3507638"/>
              <a:gd name="connsiteY1" fmla="*/ 497434 h 512064"/>
              <a:gd name="connsiteX2" fmla="*/ 1353312 w 3507638"/>
              <a:gd name="connsiteY2" fmla="*/ 512064 h 512064"/>
              <a:gd name="connsiteX3" fmla="*/ 3507638 w 3507638"/>
              <a:gd name="connsiteY3" fmla="*/ 10973 h 512064"/>
              <a:gd name="connsiteX4" fmla="*/ 3335731 w 3507638"/>
              <a:gd name="connsiteY4" fmla="*/ 0 h 512064"/>
              <a:gd name="connsiteX0" fmla="*/ 3347637 w 3519544"/>
              <a:gd name="connsiteY0" fmla="*/ 0 h 516484"/>
              <a:gd name="connsiteX1" fmla="*/ 0 w 3519544"/>
              <a:gd name="connsiteY1" fmla="*/ 516484 h 516484"/>
              <a:gd name="connsiteX2" fmla="*/ 1365218 w 3519544"/>
              <a:gd name="connsiteY2" fmla="*/ 512064 h 516484"/>
              <a:gd name="connsiteX3" fmla="*/ 3519544 w 3519544"/>
              <a:gd name="connsiteY3" fmla="*/ 10973 h 516484"/>
              <a:gd name="connsiteX4" fmla="*/ 3347637 w 3519544"/>
              <a:gd name="connsiteY4" fmla="*/ 0 h 516484"/>
              <a:gd name="connsiteX0" fmla="*/ 3338112 w 3510019"/>
              <a:gd name="connsiteY0" fmla="*/ 0 h 512064"/>
              <a:gd name="connsiteX1" fmla="*/ 0 w 3510019"/>
              <a:gd name="connsiteY1" fmla="*/ 495052 h 512064"/>
              <a:gd name="connsiteX2" fmla="*/ 1355693 w 3510019"/>
              <a:gd name="connsiteY2" fmla="*/ 512064 h 512064"/>
              <a:gd name="connsiteX3" fmla="*/ 3510019 w 3510019"/>
              <a:gd name="connsiteY3" fmla="*/ 10973 h 512064"/>
              <a:gd name="connsiteX4" fmla="*/ 3338112 w 3510019"/>
              <a:gd name="connsiteY4" fmla="*/ 0 h 512064"/>
              <a:gd name="connsiteX0" fmla="*/ 3335731 w 3507638"/>
              <a:gd name="connsiteY0" fmla="*/ 0 h 512064"/>
              <a:gd name="connsiteX1" fmla="*/ 0 w 3507638"/>
              <a:gd name="connsiteY1" fmla="*/ 509339 h 512064"/>
              <a:gd name="connsiteX2" fmla="*/ 1353312 w 3507638"/>
              <a:gd name="connsiteY2" fmla="*/ 512064 h 512064"/>
              <a:gd name="connsiteX3" fmla="*/ 3507638 w 3507638"/>
              <a:gd name="connsiteY3" fmla="*/ 10973 h 512064"/>
              <a:gd name="connsiteX4" fmla="*/ 3335731 w 3507638"/>
              <a:gd name="connsiteY4" fmla="*/ 0 h 512064"/>
              <a:gd name="connsiteX0" fmla="*/ 3340493 w 3512400"/>
              <a:gd name="connsiteY0" fmla="*/ 0 h 512064"/>
              <a:gd name="connsiteX1" fmla="*/ 0 w 3512400"/>
              <a:gd name="connsiteY1" fmla="*/ 499814 h 512064"/>
              <a:gd name="connsiteX2" fmla="*/ 1358074 w 3512400"/>
              <a:gd name="connsiteY2" fmla="*/ 512064 h 512064"/>
              <a:gd name="connsiteX3" fmla="*/ 3512400 w 3512400"/>
              <a:gd name="connsiteY3" fmla="*/ 10973 h 512064"/>
              <a:gd name="connsiteX4" fmla="*/ 3340493 w 3512400"/>
              <a:gd name="connsiteY4" fmla="*/ 0 h 512064"/>
              <a:gd name="connsiteX0" fmla="*/ 3326206 w 3498113"/>
              <a:gd name="connsiteY0" fmla="*/ 0 h 512064"/>
              <a:gd name="connsiteX1" fmla="*/ 0 w 3498113"/>
              <a:gd name="connsiteY1" fmla="*/ 511720 h 512064"/>
              <a:gd name="connsiteX2" fmla="*/ 1343787 w 3498113"/>
              <a:gd name="connsiteY2" fmla="*/ 512064 h 512064"/>
              <a:gd name="connsiteX3" fmla="*/ 3498113 w 3498113"/>
              <a:gd name="connsiteY3" fmla="*/ 10973 h 512064"/>
              <a:gd name="connsiteX4" fmla="*/ 3326206 w 3498113"/>
              <a:gd name="connsiteY4" fmla="*/ 0 h 512064"/>
              <a:gd name="connsiteX0" fmla="*/ 3326206 w 3498113"/>
              <a:gd name="connsiteY0" fmla="*/ 0 h 512064"/>
              <a:gd name="connsiteX1" fmla="*/ 0 w 3498113"/>
              <a:gd name="connsiteY1" fmla="*/ 492670 h 512064"/>
              <a:gd name="connsiteX2" fmla="*/ 1343787 w 3498113"/>
              <a:gd name="connsiteY2" fmla="*/ 512064 h 512064"/>
              <a:gd name="connsiteX3" fmla="*/ 3498113 w 3498113"/>
              <a:gd name="connsiteY3" fmla="*/ 10973 h 512064"/>
              <a:gd name="connsiteX4" fmla="*/ 3326206 w 3498113"/>
              <a:gd name="connsiteY4" fmla="*/ 0 h 512064"/>
              <a:gd name="connsiteX0" fmla="*/ 3326206 w 3498113"/>
              <a:gd name="connsiteY0" fmla="*/ 0 h 523970"/>
              <a:gd name="connsiteX1" fmla="*/ 0 w 3498113"/>
              <a:gd name="connsiteY1" fmla="*/ 492670 h 523970"/>
              <a:gd name="connsiteX2" fmla="*/ 1350930 w 3498113"/>
              <a:gd name="connsiteY2" fmla="*/ 523970 h 523970"/>
              <a:gd name="connsiteX3" fmla="*/ 3498113 w 3498113"/>
              <a:gd name="connsiteY3" fmla="*/ 10973 h 523970"/>
              <a:gd name="connsiteX4" fmla="*/ 3326206 w 3498113"/>
              <a:gd name="connsiteY4" fmla="*/ 0 h 523970"/>
              <a:gd name="connsiteX0" fmla="*/ 3326206 w 3498113"/>
              <a:gd name="connsiteY0" fmla="*/ 0 h 514445"/>
              <a:gd name="connsiteX1" fmla="*/ 0 w 3498113"/>
              <a:gd name="connsiteY1" fmla="*/ 492670 h 514445"/>
              <a:gd name="connsiteX2" fmla="*/ 1329499 w 3498113"/>
              <a:gd name="connsiteY2" fmla="*/ 514445 h 514445"/>
              <a:gd name="connsiteX3" fmla="*/ 3498113 w 3498113"/>
              <a:gd name="connsiteY3" fmla="*/ 10973 h 514445"/>
              <a:gd name="connsiteX4" fmla="*/ 3326206 w 3498113"/>
              <a:gd name="connsiteY4" fmla="*/ 0 h 514445"/>
              <a:gd name="connsiteX0" fmla="*/ 3297631 w 3498113"/>
              <a:gd name="connsiteY0" fmla="*/ 0 h 509683"/>
              <a:gd name="connsiteX1" fmla="*/ 0 w 3498113"/>
              <a:gd name="connsiteY1" fmla="*/ 487908 h 509683"/>
              <a:gd name="connsiteX2" fmla="*/ 1329499 w 3498113"/>
              <a:gd name="connsiteY2" fmla="*/ 509683 h 509683"/>
              <a:gd name="connsiteX3" fmla="*/ 3498113 w 3498113"/>
              <a:gd name="connsiteY3" fmla="*/ 6211 h 509683"/>
              <a:gd name="connsiteX4" fmla="*/ 3297631 w 3498113"/>
              <a:gd name="connsiteY4" fmla="*/ 0 h 509683"/>
              <a:gd name="connsiteX0" fmla="*/ 3307156 w 3498113"/>
              <a:gd name="connsiteY0" fmla="*/ 12839 h 503472"/>
              <a:gd name="connsiteX1" fmla="*/ 0 w 3498113"/>
              <a:gd name="connsiteY1" fmla="*/ 481697 h 503472"/>
              <a:gd name="connsiteX2" fmla="*/ 1329499 w 3498113"/>
              <a:gd name="connsiteY2" fmla="*/ 503472 h 503472"/>
              <a:gd name="connsiteX3" fmla="*/ 3498113 w 3498113"/>
              <a:gd name="connsiteY3" fmla="*/ 0 h 503472"/>
              <a:gd name="connsiteX4" fmla="*/ 3307156 w 3498113"/>
              <a:gd name="connsiteY4" fmla="*/ 12839 h 503472"/>
              <a:gd name="connsiteX0" fmla="*/ 3323825 w 3498113"/>
              <a:gd name="connsiteY0" fmla="*/ 0 h 507302"/>
              <a:gd name="connsiteX1" fmla="*/ 0 w 3498113"/>
              <a:gd name="connsiteY1" fmla="*/ 485527 h 507302"/>
              <a:gd name="connsiteX2" fmla="*/ 1329499 w 3498113"/>
              <a:gd name="connsiteY2" fmla="*/ 507302 h 507302"/>
              <a:gd name="connsiteX3" fmla="*/ 3498113 w 3498113"/>
              <a:gd name="connsiteY3" fmla="*/ 3830 h 507302"/>
              <a:gd name="connsiteX4" fmla="*/ 3323825 w 3498113"/>
              <a:gd name="connsiteY4" fmla="*/ 0 h 507302"/>
              <a:gd name="connsiteX0" fmla="*/ 3323825 w 3488588"/>
              <a:gd name="connsiteY0" fmla="*/ 3314 h 510616"/>
              <a:gd name="connsiteX1" fmla="*/ 0 w 3488588"/>
              <a:gd name="connsiteY1" fmla="*/ 488841 h 510616"/>
              <a:gd name="connsiteX2" fmla="*/ 1329499 w 3488588"/>
              <a:gd name="connsiteY2" fmla="*/ 510616 h 510616"/>
              <a:gd name="connsiteX3" fmla="*/ 3488588 w 3488588"/>
              <a:gd name="connsiteY3" fmla="*/ 0 h 510616"/>
              <a:gd name="connsiteX4" fmla="*/ 3323825 w 3488588"/>
              <a:gd name="connsiteY4" fmla="*/ 3314 h 510616"/>
              <a:gd name="connsiteX0" fmla="*/ 3323825 w 3495731"/>
              <a:gd name="connsiteY0" fmla="*/ 0 h 507302"/>
              <a:gd name="connsiteX1" fmla="*/ 0 w 3495731"/>
              <a:gd name="connsiteY1" fmla="*/ 485527 h 507302"/>
              <a:gd name="connsiteX2" fmla="*/ 1329499 w 3495731"/>
              <a:gd name="connsiteY2" fmla="*/ 507302 h 507302"/>
              <a:gd name="connsiteX3" fmla="*/ 3495731 w 3495731"/>
              <a:gd name="connsiteY3" fmla="*/ 10973 h 507302"/>
              <a:gd name="connsiteX4" fmla="*/ 3323825 w 3495731"/>
              <a:gd name="connsiteY4" fmla="*/ 0 h 507302"/>
              <a:gd name="connsiteX0" fmla="*/ 3323825 w 3493349"/>
              <a:gd name="connsiteY0" fmla="*/ 3314 h 510616"/>
              <a:gd name="connsiteX1" fmla="*/ 0 w 3493349"/>
              <a:gd name="connsiteY1" fmla="*/ 488841 h 510616"/>
              <a:gd name="connsiteX2" fmla="*/ 1329499 w 3493349"/>
              <a:gd name="connsiteY2" fmla="*/ 510616 h 510616"/>
              <a:gd name="connsiteX3" fmla="*/ 3493349 w 3493349"/>
              <a:gd name="connsiteY3" fmla="*/ 0 h 510616"/>
              <a:gd name="connsiteX4" fmla="*/ 3323825 w 3493349"/>
              <a:gd name="connsiteY4" fmla="*/ 3314 h 510616"/>
              <a:gd name="connsiteX0" fmla="*/ 3323825 w 3495730"/>
              <a:gd name="connsiteY0" fmla="*/ 0 h 507302"/>
              <a:gd name="connsiteX1" fmla="*/ 0 w 3495730"/>
              <a:gd name="connsiteY1" fmla="*/ 485527 h 507302"/>
              <a:gd name="connsiteX2" fmla="*/ 1329499 w 3495730"/>
              <a:gd name="connsiteY2" fmla="*/ 507302 h 507302"/>
              <a:gd name="connsiteX3" fmla="*/ 3495730 w 3495730"/>
              <a:gd name="connsiteY3" fmla="*/ 3830 h 507302"/>
              <a:gd name="connsiteX4" fmla="*/ 3323825 w 3495730"/>
              <a:gd name="connsiteY4" fmla="*/ 0 h 507302"/>
              <a:gd name="connsiteX0" fmla="*/ 3328835 w 3500740"/>
              <a:gd name="connsiteY0" fmla="*/ 0 h 507302"/>
              <a:gd name="connsiteX1" fmla="*/ 0 w 3500740"/>
              <a:gd name="connsiteY1" fmla="*/ 498053 h 507302"/>
              <a:gd name="connsiteX2" fmla="*/ 1334509 w 3500740"/>
              <a:gd name="connsiteY2" fmla="*/ 507302 h 507302"/>
              <a:gd name="connsiteX3" fmla="*/ 3500740 w 3500740"/>
              <a:gd name="connsiteY3" fmla="*/ 3830 h 507302"/>
              <a:gd name="connsiteX4" fmla="*/ 3328835 w 3500740"/>
              <a:gd name="connsiteY4" fmla="*/ 0 h 507302"/>
              <a:gd name="connsiteX0" fmla="*/ 3321319 w 3493224"/>
              <a:gd name="connsiteY0" fmla="*/ 0 h 507302"/>
              <a:gd name="connsiteX1" fmla="*/ 0 w 3493224"/>
              <a:gd name="connsiteY1" fmla="*/ 490538 h 507302"/>
              <a:gd name="connsiteX2" fmla="*/ 1326993 w 3493224"/>
              <a:gd name="connsiteY2" fmla="*/ 507302 h 507302"/>
              <a:gd name="connsiteX3" fmla="*/ 3493224 w 3493224"/>
              <a:gd name="connsiteY3" fmla="*/ 3830 h 507302"/>
              <a:gd name="connsiteX4" fmla="*/ 3321319 w 3493224"/>
              <a:gd name="connsiteY4" fmla="*/ 0 h 507302"/>
              <a:gd name="connsiteX0" fmla="*/ 3323824 w 3495729"/>
              <a:gd name="connsiteY0" fmla="*/ 0 h 507302"/>
              <a:gd name="connsiteX1" fmla="*/ 0 w 3495729"/>
              <a:gd name="connsiteY1" fmla="*/ 500559 h 507302"/>
              <a:gd name="connsiteX2" fmla="*/ 1329498 w 3495729"/>
              <a:gd name="connsiteY2" fmla="*/ 507302 h 507302"/>
              <a:gd name="connsiteX3" fmla="*/ 3495729 w 3495729"/>
              <a:gd name="connsiteY3" fmla="*/ 3830 h 507302"/>
              <a:gd name="connsiteX4" fmla="*/ 3323824 w 3495729"/>
              <a:gd name="connsiteY4" fmla="*/ 0 h 507302"/>
              <a:gd name="connsiteX0" fmla="*/ 3342039 w 3513944"/>
              <a:gd name="connsiteY0" fmla="*/ 0 h 507845"/>
              <a:gd name="connsiteX1" fmla="*/ 0 w 3513944"/>
              <a:gd name="connsiteY1" fmla="*/ 507845 h 507845"/>
              <a:gd name="connsiteX2" fmla="*/ 1347713 w 3513944"/>
              <a:gd name="connsiteY2" fmla="*/ 507302 h 507845"/>
              <a:gd name="connsiteX3" fmla="*/ 3513944 w 3513944"/>
              <a:gd name="connsiteY3" fmla="*/ 3830 h 507845"/>
              <a:gd name="connsiteX4" fmla="*/ 3342039 w 3513944"/>
              <a:gd name="connsiteY4" fmla="*/ 0 h 507845"/>
              <a:gd name="connsiteX0" fmla="*/ 3342039 w 3513944"/>
              <a:gd name="connsiteY0" fmla="*/ 0 h 507845"/>
              <a:gd name="connsiteX1" fmla="*/ 0 w 3513944"/>
              <a:gd name="connsiteY1" fmla="*/ 507845 h 507845"/>
              <a:gd name="connsiteX2" fmla="*/ 1347713 w 3513944"/>
              <a:gd name="connsiteY2" fmla="*/ 507302 h 507845"/>
              <a:gd name="connsiteX3" fmla="*/ 3513944 w 3513944"/>
              <a:gd name="connsiteY3" fmla="*/ 3830 h 507845"/>
              <a:gd name="connsiteX4" fmla="*/ 3342039 w 3513944"/>
              <a:gd name="connsiteY4" fmla="*/ 0 h 507845"/>
              <a:gd name="connsiteX0" fmla="*/ 3342039 w 3513944"/>
              <a:gd name="connsiteY0" fmla="*/ 0 h 507845"/>
              <a:gd name="connsiteX1" fmla="*/ 0 w 3513944"/>
              <a:gd name="connsiteY1" fmla="*/ 507845 h 507845"/>
              <a:gd name="connsiteX2" fmla="*/ 1362285 w 3513944"/>
              <a:gd name="connsiteY2" fmla="*/ 507302 h 507845"/>
              <a:gd name="connsiteX3" fmla="*/ 3513944 w 3513944"/>
              <a:gd name="connsiteY3" fmla="*/ 3830 h 507845"/>
              <a:gd name="connsiteX4" fmla="*/ 3342039 w 3513944"/>
              <a:gd name="connsiteY4" fmla="*/ 0 h 507845"/>
              <a:gd name="connsiteX0" fmla="*/ 3302566 w 3474471"/>
              <a:gd name="connsiteY0" fmla="*/ 0 h 511042"/>
              <a:gd name="connsiteX1" fmla="*/ 0 w 3474471"/>
              <a:gd name="connsiteY1" fmla="*/ 511042 h 511042"/>
              <a:gd name="connsiteX2" fmla="*/ 1322812 w 3474471"/>
              <a:gd name="connsiteY2" fmla="*/ 507302 h 511042"/>
              <a:gd name="connsiteX3" fmla="*/ 3474471 w 3474471"/>
              <a:gd name="connsiteY3" fmla="*/ 3830 h 511042"/>
              <a:gd name="connsiteX4" fmla="*/ 3302566 w 3474471"/>
              <a:gd name="connsiteY4" fmla="*/ 0 h 511042"/>
              <a:gd name="connsiteX0" fmla="*/ 3314176 w 3486081"/>
              <a:gd name="connsiteY0" fmla="*/ 0 h 507302"/>
              <a:gd name="connsiteX1" fmla="*/ 0 w 3486081"/>
              <a:gd name="connsiteY1" fmla="*/ 501451 h 507302"/>
              <a:gd name="connsiteX2" fmla="*/ 1334422 w 3486081"/>
              <a:gd name="connsiteY2" fmla="*/ 507302 h 507302"/>
              <a:gd name="connsiteX3" fmla="*/ 3486081 w 3486081"/>
              <a:gd name="connsiteY3" fmla="*/ 3830 h 507302"/>
              <a:gd name="connsiteX4" fmla="*/ 3314176 w 3486081"/>
              <a:gd name="connsiteY4" fmla="*/ 0 h 507302"/>
              <a:gd name="connsiteX0" fmla="*/ 3314176 w 3486081"/>
              <a:gd name="connsiteY0" fmla="*/ 0 h 507302"/>
              <a:gd name="connsiteX1" fmla="*/ 0 w 3486081"/>
              <a:gd name="connsiteY1" fmla="*/ 501451 h 507302"/>
              <a:gd name="connsiteX2" fmla="*/ 1000064 w 3486081"/>
              <a:gd name="connsiteY2" fmla="*/ 507302 h 507302"/>
              <a:gd name="connsiteX3" fmla="*/ 3486081 w 3486081"/>
              <a:gd name="connsiteY3" fmla="*/ 3830 h 507302"/>
              <a:gd name="connsiteX4" fmla="*/ 3314176 w 3486081"/>
              <a:gd name="connsiteY4" fmla="*/ 0 h 507302"/>
              <a:gd name="connsiteX0" fmla="*/ 3309532 w 3481437"/>
              <a:gd name="connsiteY0" fmla="*/ 0 h 507302"/>
              <a:gd name="connsiteX1" fmla="*/ 0 w 3481437"/>
              <a:gd name="connsiteY1" fmla="*/ 504648 h 507302"/>
              <a:gd name="connsiteX2" fmla="*/ 995420 w 3481437"/>
              <a:gd name="connsiteY2" fmla="*/ 507302 h 507302"/>
              <a:gd name="connsiteX3" fmla="*/ 3481437 w 3481437"/>
              <a:gd name="connsiteY3" fmla="*/ 3830 h 507302"/>
              <a:gd name="connsiteX4" fmla="*/ 3309532 w 3481437"/>
              <a:gd name="connsiteY4" fmla="*/ 0 h 507302"/>
              <a:gd name="connsiteX0" fmla="*/ 3355970 w 3481437"/>
              <a:gd name="connsiteY0" fmla="*/ 0 h 507302"/>
              <a:gd name="connsiteX1" fmla="*/ 0 w 3481437"/>
              <a:gd name="connsiteY1" fmla="*/ 504648 h 507302"/>
              <a:gd name="connsiteX2" fmla="*/ 995420 w 3481437"/>
              <a:gd name="connsiteY2" fmla="*/ 507302 h 507302"/>
              <a:gd name="connsiteX3" fmla="*/ 3481437 w 3481437"/>
              <a:gd name="connsiteY3" fmla="*/ 3830 h 507302"/>
              <a:gd name="connsiteX4" fmla="*/ 3355970 w 3481437"/>
              <a:gd name="connsiteY4" fmla="*/ 0 h 507302"/>
              <a:gd name="connsiteX0" fmla="*/ 3355970 w 3481437"/>
              <a:gd name="connsiteY0" fmla="*/ 0 h 507302"/>
              <a:gd name="connsiteX1" fmla="*/ 0 w 3481437"/>
              <a:gd name="connsiteY1" fmla="*/ 504648 h 507302"/>
              <a:gd name="connsiteX2" fmla="*/ 995420 w 3481437"/>
              <a:gd name="connsiteY2" fmla="*/ 507302 h 507302"/>
              <a:gd name="connsiteX3" fmla="*/ 3481437 w 3481437"/>
              <a:gd name="connsiteY3" fmla="*/ 3830 h 507302"/>
              <a:gd name="connsiteX4" fmla="*/ 3355970 w 3481437"/>
              <a:gd name="connsiteY4" fmla="*/ 0 h 507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81437" h="507302">
                <a:moveTo>
                  <a:pt x="3355970" y="0"/>
                </a:moveTo>
                <a:lnTo>
                  <a:pt x="0" y="504648"/>
                </a:lnTo>
                <a:lnTo>
                  <a:pt x="995420" y="507302"/>
                </a:lnTo>
                <a:lnTo>
                  <a:pt x="3481437" y="3830"/>
                </a:lnTo>
                <a:lnTo>
                  <a:pt x="335597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0"/>
                </a:schemeClr>
              </a:gs>
              <a:gs pos="100000">
                <a:schemeClr val="accent1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2700"/>
          </a:p>
        </p:txBody>
      </p:sp>
      <p:sp>
        <p:nvSpPr>
          <p:cNvPr id="52" name="Freeform 9">
            <a:extLst>
              <a:ext uri="{FF2B5EF4-FFF2-40B4-BE49-F238E27FC236}">
                <a16:creationId xmlns:a16="http://schemas.microsoft.com/office/drawing/2014/main" id="{C2934F0F-7881-40AF-87A5-DF258111A4F3}"/>
              </a:ext>
            </a:extLst>
          </p:cNvPr>
          <p:cNvSpPr/>
          <p:nvPr/>
        </p:nvSpPr>
        <p:spPr>
          <a:xfrm>
            <a:off x="2274831" y="3343577"/>
            <a:ext cx="2192860" cy="485350"/>
          </a:xfrm>
          <a:custGeom>
            <a:avLst/>
            <a:gdLst>
              <a:gd name="connsiteX0" fmla="*/ 1956816 w 2125066"/>
              <a:gd name="connsiteY0" fmla="*/ 0 h 501091"/>
              <a:gd name="connsiteX1" fmla="*/ 0 w 2125066"/>
              <a:gd name="connsiteY1" fmla="*/ 497433 h 501091"/>
              <a:gd name="connsiteX2" fmla="*/ 1331367 w 2125066"/>
              <a:gd name="connsiteY2" fmla="*/ 501091 h 501091"/>
              <a:gd name="connsiteX3" fmla="*/ 2125066 w 2125066"/>
              <a:gd name="connsiteY3" fmla="*/ 3657 h 501091"/>
              <a:gd name="connsiteX4" fmla="*/ 1956816 w 2125066"/>
              <a:gd name="connsiteY4" fmla="*/ 0 h 501091"/>
              <a:gd name="connsiteX0" fmla="*/ 1949672 w 2125066"/>
              <a:gd name="connsiteY0" fmla="*/ 0 h 501091"/>
              <a:gd name="connsiteX1" fmla="*/ 0 w 2125066"/>
              <a:gd name="connsiteY1" fmla="*/ 497433 h 501091"/>
              <a:gd name="connsiteX2" fmla="*/ 1331367 w 2125066"/>
              <a:gd name="connsiteY2" fmla="*/ 501091 h 501091"/>
              <a:gd name="connsiteX3" fmla="*/ 2125066 w 2125066"/>
              <a:gd name="connsiteY3" fmla="*/ 3657 h 501091"/>
              <a:gd name="connsiteX4" fmla="*/ 1949672 w 2125066"/>
              <a:gd name="connsiteY4" fmla="*/ 0 h 501091"/>
              <a:gd name="connsiteX0" fmla="*/ 1949672 w 2125066"/>
              <a:gd name="connsiteY0" fmla="*/ 3487 h 504578"/>
              <a:gd name="connsiteX1" fmla="*/ 0 w 2125066"/>
              <a:gd name="connsiteY1" fmla="*/ 500920 h 504578"/>
              <a:gd name="connsiteX2" fmla="*/ 1331367 w 2125066"/>
              <a:gd name="connsiteY2" fmla="*/ 504578 h 504578"/>
              <a:gd name="connsiteX3" fmla="*/ 2125066 w 2125066"/>
              <a:gd name="connsiteY3" fmla="*/ 0 h 504578"/>
              <a:gd name="connsiteX4" fmla="*/ 1949672 w 2125066"/>
              <a:gd name="connsiteY4" fmla="*/ 3487 h 504578"/>
              <a:gd name="connsiteX0" fmla="*/ 1949672 w 2120303"/>
              <a:gd name="connsiteY0" fmla="*/ 0 h 501091"/>
              <a:gd name="connsiteX1" fmla="*/ 0 w 2120303"/>
              <a:gd name="connsiteY1" fmla="*/ 497433 h 501091"/>
              <a:gd name="connsiteX2" fmla="*/ 1331367 w 2120303"/>
              <a:gd name="connsiteY2" fmla="*/ 501091 h 501091"/>
              <a:gd name="connsiteX3" fmla="*/ 2120303 w 2120303"/>
              <a:gd name="connsiteY3" fmla="*/ 1276 h 501091"/>
              <a:gd name="connsiteX4" fmla="*/ 1949672 w 2120303"/>
              <a:gd name="connsiteY4" fmla="*/ 0 h 501091"/>
              <a:gd name="connsiteX0" fmla="*/ 1949672 w 2120303"/>
              <a:gd name="connsiteY0" fmla="*/ 0 h 503473"/>
              <a:gd name="connsiteX1" fmla="*/ 0 w 2120303"/>
              <a:gd name="connsiteY1" fmla="*/ 497433 h 503473"/>
              <a:gd name="connsiteX2" fmla="*/ 1343273 w 2120303"/>
              <a:gd name="connsiteY2" fmla="*/ 503473 h 503473"/>
              <a:gd name="connsiteX3" fmla="*/ 2120303 w 2120303"/>
              <a:gd name="connsiteY3" fmla="*/ 1276 h 503473"/>
              <a:gd name="connsiteX4" fmla="*/ 1949672 w 2120303"/>
              <a:gd name="connsiteY4" fmla="*/ 0 h 503473"/>
              <a:gd name="connsiteX0" fmla="*/ 1961578 w 2132209"/>
              <a:gd name="connsiteY0" fmla="*/ 0 h 506958"/>
              <a:gd name="connsiteX1" fmla="*/ 0 w 2132209"/>
              <a:gd name="connsiteY1" fmla="*/ 506958 h 506958"/>
              <a:gd name="connsiteX2" fmla="*/ 1355179 w 2132209"/>
              <a:gd name="connsiteY2" fmla="*/ 503473 h 506958"/>
              <a:gd name="connsiteX3" fmla="*/ 2132209 w 2132209"/>
              <a:gd name="connsiteY3" fmla="*/ 1276 h 506958"/>
              <a:gd name="connsiteX4" fmla="*/ 1961578 w 2132209"/>
              <a:gd name="connsiteY4" fmla="*/ 0 h 506958"/>
              <a:gd name="connsiteX0" fmla="*/ 1954434 w 2125065"/>
              <a:gd name="connsiteY0" fmla="*/ 0 h 503473"/>
              <a:gd name="connsiteX1" fmla="*/ 0 w 2125065"/>
              <a:gd name="connsiteY1" fmla="*/ 495051 h 503473"/>
              <a:gd name="connsiteX2" fmla="*/ 1348035 w 2125065"/>
              <a:gd name="connsiteY2" fmla="*/ 503473 h 503473"/>
              <a:gd name="connsiteX3" fmla="*/ 2125065 w 2125065"/>
              <a:gd name="connsiteY3" fmla="*/ 1276 h 503473"/>
              <a:gd name="connsiteX4" fmla="*/ 1954434 w 2125065"/>
              <a:gd name="connsiteY4" fmla="*/ 0 h 503473"/>
              <a:gd name="connsiteX0" fmla="*/ 1954434 w 2125065"/>
              <a:gd name="connsiteY0" fmla="*/ 0 h 503473"/>
              <a:gd name="connsiteX1" fmla="*/ 0 w 2125065"/>
              <a:gd name="connsiteY1" fmla="*/ 495051 h 503473"/>
              <a:gd name="connsiteX2" fmla="*/ 1331366 w 2125065"/>
              <a:gd name="connsiteY2" fmla="*/ 503473 h 503473"/>
              <a:gd name="connsiteX3" fmla="*/ 2125065 w 2125065"/>
              <a:gd name="connsiteY3" fmla="*/ 1276 h 503473"/>
              <a:gd name="connsiteX4" fmla="*/ 1954434 w 2125065"/>
              <a:gd name="connsiteY4" fmla="*/ 0 h 503473"/>
              <a:gd name="connsiteX0" fmla="*/ 1954434 w 2125065"/>
              <a:gd name="connsiteY0" fmla="*/ 0 h 503473"/>
              <a:gd name="connsiteX1" fmla="*/ 0 w 2125065"/>
              <a:gd name="connsiteY1" fmla="*/ 495051 h 503473"/>
              <a:gd name="connsiteX2" fmla="*/ 1343272 w 2125065"/>
              <a:gd name="connsiteY2" fmla="*/ 503473 h 503473"/>
              <a:gd name="connsiteX3" fmla="*/ 2125065 w 2125065"/>
              <a:gd name="connsiteY3" fmla="*/ 1276 h 503473"/>
              <a:gd name="connsiteX4" fmla="*/ 1954434 w 2125065"/>
              <a:gd name="connsiteY4" fmla="*/ 0 h 503473"/>
              <a:gd name="connsiteX0" fmla="*/ 1954434 w 2132209"/>
              <a:gd name="connsiteY0" fmla="*/ 0 h 503473"/>
              <a:gd name="connsiteX1" fmla="*/ 0 w 2132209"/>
              <a:gd name="connsiteY1" fmla="*/ 495051 h 503473"/>
              <a:gd name="connsiteX2" fmla="*/ 1343272 w 2132209"/>
              <a:gd name="connsiteY2" fmla="*/ 503473 h 503473"/>
              <a:gd name="connsiteX3" fmla="*/ 2132209 w 2132209"/>
              <a:gd name="connsiteY3" fmla="*/ 6039 h 503473"/>
              <a:gd name="connsiteX4" fmla="*/ 1954434 w 2132209"/>
              <a:gd name="connsiteY4" fmla="*/ 0 h 503473"/>
              <a:gd name="connsiteX0" fmla="*/ 1966960 w 2144735"/>
              <a:gd name="connsiteY0" fmla="*/ 0 h 505072"/>
              <a:gd name="connsiteX1" fmla="*/ 0 w 2144735"/>
              <a:gd name="connsiteY1" fmla="*/ 505072 h 505072"/>
              <a:gd name="connsiteX2" fmla="*/ 1355798 w 2144735"/>
              <a:gd name="connsiteY2" fmla="*/ 503473 h 505072"/>
              <a:gd name="connsiteX3" fmla="*/ 2144735 w 2144735"/>
              <a:gd name="connsiteY3" fmla="*/ 6039 h 505072"/>
              <a:gd name="connsiteX4" fmla="*/ 1966960 w 2144735"/>
              <a:gd name="connsiteY4" fmla="*/ 0 h 505072"/>
              <a:gd name="connsiteX0" fmla="*/ 1956939 w 2134714"/>
              <a:gd name="connsiteY0" fmla="*/ 0 h 503473"/>
              <a:gd name="connsiteX1" fmla="*/ 0 w 2134714"/>
              <a:gd name="connsiteY1" fmla="*/ 497557 h 503473"/>
              <a:gd name="connsiteX2" fmla="*/ 1345777 w 2134714"/>
              <a:gd name="connsiteY2" fmla="*/ 503473 h 503473"/>
              <a:gd name="connsiteX3" fmla="*/ 2134714 w 2134714"/>
              <a:gd name="connsiteY3" fmla="*/ 6039 h 503473"/>
              <a:gd name="connsiteX4" fmla="*/ 1956939 w 2134714"/>
              <a:gd name="connsiteY4" fmla="*/ 0 h 503473"/>
              <a:gd name="connsiteX0" fmla="*/ 1956939 w 2134714"/>
              <a:gd name="connsiteY0" fmla="*/ 0 h 499830"/>
              <a:gd name="connsiteX1" fmla="*/ 0 w 2134714"/>
              <a:gd name="connsiteY1" fmla="*/ 497557 h 499830"/>
              <a:gd name="connsiteX2" fmla="*/ 1367635 w 2134714"/>
              <a:gd name="connsiteY2" fmla="*/ 499830 h 499830"/>
              <a:gd name="connsiteX3" fmla="*/ 2134714 w 2134714"/>
              <a:gd name="connsiteY3" fmla="*/ 6039 h 499830"/>
              <a:gd name="connsiteX4" fmla="*/ 1956939 w 2134714"/>
              <a:gd name="connsiteY4" fmla="*/ 0 h 499830"/>
              <a:gd name="connsiteX0" fmla="*/ 1956939 w 2134714"/>
              <a:gd name="connsiteY0" fmla="*/ 4890 h 504720"/>
              <a:gd name="connsiteX1" fmla="*/ 0 w 2134714"/>
              <a:gd name="connsiteY1" fmla="*/ 502447 h 504720"/>
              <a:gd name="connsiteX2" fmla="*/ 1367635 w 2134714"/>
              <a:gd name="connsiteY2" fmla="*/ 504720 h 504720"/>
              <a:gd name="connsiteX3" fmla="*/ 2134714 w 2134714"/>
              <a:gd name="connsiteY3" fmla="*/ 0 h 504720"/>
              <a:gd name="connsiteX4" fmla="*/ 1956939 w 2134714"/>
              <a:gd name="connsiteY4" fmla="*/ 4890 h 504720"/>
              <a:gd name="connsiteX0" fmla="*/ 1956939 w 2134714"/>
              <a:gd name="connsiteY0" fmla="*/ 1247 h 504720"/>
              <a:gd name="connsiteX1" fmla="*/ 0 w 2134714"/>
              <a:gd name="connsiteY1" fmla="*/ 502447 h 504720"/>
              <a:gd name="connsiteX2" fmla="*/ 1367635 w 2134714"/>
              <a:gd name="connsiteY2" fmla="*/ 504720 h 504720"/>
              <a:gd name="connsiteX3" fmla="*/ 2134714 w 2134714"/>
              <a:gd name="connsiteY3" fmla="*/ 0 h 504720"/>
              <a:gd name="connsiteX4" fmla="*/ 1956939 w 2134714"/>
              <a:gd name="connsiteY4" fmla="*/ 1247 h 504720"/>
              <a:gd name="connsiteX0" fmla="*/ 1956939 w 2134714"/>
              <a:gd name="connsiteY0" fmla="*/ 1247 h 504720"/>
              <a:gd name="connsiteX1" fmla="*/ 0 w 2134714"/>
              <a:gd name="connsiteY1" fmla="*/ 502447 h 504720"/>
              <a:gd name="connsiteX2" fmla="*/ 1367635 w 2134714"/>
              <a:gd name="connsiteY2" fmla="*/ 504720 h 504720"/>
              <a:gd name="connsiteX3" fmla="*/ 2134714 w 2134714"/>
              <a:gd name="connsiteY3" fmla="*/ 0 h 504720"/>
              <a:gd name="connsiteX4" fmla="*/ 1956939 w 2134714"/>
              <a:gd name="connsiteY4" fmla="*/ 1247 h 504720"/>
              <a:gd name="connsiteX0" fmla="*/ 1975155 w 2152930"/>
              <a:gd name="connsiteY0" fmla="*/ 1247 h 504720"/>
              <a:gd name="connsiteX1" fmla="*/ 0 w 2152930"/>
              <a:gd name="connsiteY1" fmla="*/ 502447 h 504720"/>
              <a:gd name="connsiteX2" fmla="*/ 1385851 w 2152930"/>
              <a:gd name="connsiteY2" fmla="*/ 504720 h 504720"/>
              <a:gd name="connsiteX3" fmla="*/ 2152930 w 2152930"/>
              <a:gd name="connsiteY3" fmla="*/ 0 h 504720"/>
              <a:gd name="connsiteX4" fmla="*/ 1975155 w 2152930"/>
              <a:gd name="connsiteY4" fmla="*/ 1247 h 504720"/>
              <a:gd name="connsiteX0" fmla="*/ 1975155 w 2152930"/>
              <a:gd name="connsiteY0" fmla="*/ 1247 h 513376"/>
              <a:gd name="connsiteX1" fmla="*/ 0 w 2152930"/>
              <a:gd name="connsiteY1" fmla="*/ 513376 h 513376"/>
              <a:gd name="connsiteX2" fmla="*/ 1385851 w 2152930"/>
              <a:gd name="connsiteY2" fmla="*/ 504720 h 513376"/>
              <a:gd name="connsiteX3" fmla="*/ 2152930 w 2152930"/>
              <a:gd name="connsiteY3" fmla="*/ 0 h 513376"/>
              <a:gd name="connsiteX4" fmla="*/ 1975155 w 2152930"/>
              <a:gd name="connsiteY4" fmla="*/ 1247 h 513376"/>
              <a:gd name="connsiteX0" fmla="*/ 1971512 w 2149287"/>
              <a:gd name="connsiteY0" fmla="*/ 1247 h 509733"/>
              <a:gd name="connsiteX1" fmla="*/ 0 w 2149287"/>
              <a:gd name="connsiteY1" fmla="*/ 509733 h 509733"/>
              <a:gd name="connsiteX2" fmla="*/ 1382208 w 2149287"/>
              <a:gd name="connsiteY2" fmla="*/ 504720 h 509733"/>
              <a:gd name="connsiteX3" fmla="*/ 2149287 w 2149287"/>
              <a:gd name="connsiteY3" fmla="*/ 0 h 509733"/>
              <a:gd name="connsiteX4" fmla="*/ 1971512 w 2149287"/>
              <a:gd name="connsiteY4" fmla="*/ 1247 h 509733"/>
              <a:gd name="connsiteX0" fmla="*/ 1971512 w 2149287"/>
              <a:gd name="connsiteY0" fmla="*/ 1247 h 512006"/>
              <a:gd name="connsiteX1" fmla="*/ 0 w 2149287"/>
              <a:gd name="connsiteY1" fmla="*/ 509733 h 512006"/>
              <a:gd name="connsiteX2" fmla="*/ 1378565 w 2149287"/>
              <a:gd name="connsiteY2" fmla="*/ 512006 h 512006"/>
              <a:gd name="connsiteX3" fmla="*/ 2149287 w 2149287"/>
              <a:gd name="connsiteY3" fmla="*/ 0 h 512006"/>
              <a:gd name="connsiteX4" fmla="*/ 1971512 w 2149287"/>
              <a:gd name="connsiteY4" fmla="*/ 1247 h 512006"/>
              <a:gd name="connsiteX0" fmla="*/ 1967869 w 2145644"/>
              <a:gd name="connsiteY0" fmla="*/ 1247 h 512006"/>
              <a:gd name="connsiteX1" fmla="*/ 0 w 2145644"/>
              <a:gd name="connsiteY1" fmla="*/ 509733 h 512006"/>
              <a:gd name="connsiteX2" fmla="*/ 1374922 w 2145644"/>
              <a:gd name="connsiteY2" fmla="*/ 512006 h 512006"/>
              <a:gd name="connsiteX3" fmla="*/ 2145644 w 2145644"/>
              <a:gd name="connsiteY3" fmla="*/ 0 h 512006"/>
              <a:gd name="connsiteX4" fmla="*/ 1967869 w 2145644"/>
              <a:gd name="connsiteY4" fmla="*/ 1247 h 512006"/>
              <a:gd name="connsiteX0" fmla="*/ 1943449 w 2121224"/>
              <a:gd name="connsiteY0" fmla="*/ 1247 h 512006"/>
              <a:gd name="connsiteX1" fmla="*/ 0 w 2121224"/>
              <a:gd name="connsiteY1" fmla="*/ 503338 h 512006"/>
              <a:gd name="connsiteX2" fmla="*/ 1350502 w 2121224"/>
              <a:gd name="connsiteY2" fmla="*/ 512006 h 512006"/>
              <a:gd name="connsiteX3" fmla="*/ 2121224 w 2121224"/>
              <a:gd name="connsiteY3" fmla="*/ 0 h 512006"/>
              <a:gd name="connsiteX4" fmla="*/ 1943449 w 2121224"/>
              <a:gd name="connsiteY4" fmla="*/ 1247 h 512006"/>
              <a:gd name="connsiteX0" fmla="*/ 1950774 w 2128549"/>
              <a:gd name="connsiteY0" fmla="*/ 1247 h 512006"/>
              <a:gd name="connsiteX1" fmla="*/ 0 w 2128549"/>
              <a:gd name="connsiteY1" fmla="*/ 503338 h 512006"/>
              <a:gd name="connsiteX2" fmla="*/ 1357827 w 2128549"/>
              <a:gd name="connsiteY2" fmla="*/ 512006 h 512006"/>
              <a:gd name="connsiteX3" fmla="*/ 2128549 w 2128549"/>
              <a:gd name="connsiteY3" fmla="*/ 0 h 512006"/>
              <a:gd name="connsiteX4" fmla="*/ 1950774 w 2128549"/>
              <a:gd name="connsiteY4" fmla="*/ 1247 h 512006"/>
              <a:gd name="connsiteX0" fmla="*/ 1950774 w 2128549"/>
              <a:gd name="connsiteY0" fmla="*/ 1247 h 518400"/>
              <a:gd name="connsiteX1" fmla="*/ 0 w 2128549"/>
              <a:gd name="connsiteY1" fmla="*/ 503338 h 518400"/>
              <a:gd name="connsiteX2" fmla="*/ 1050139 w 2128549"/>
              <a:gd name="connsiteY2" fmla="*/ 518400 h 518400"/>
              <a:gd name="connsiteX3" fmla="*/ 2128549 w 2128549"/>
              <a:gd name="connsiteY3" fmla="*/ 0 h 518400"/>
              <a:gd name="connsiteX4" fmla="*/ 1950774 w 2128549"/>
              <a:gd name="connsiteY4" fmla="*/ 1247 h 518400"/>
              <a:gd name="connsiteX0" fmla="*/ 1994729 w 2128549"/>
              <a:gd name="connsiteY0" fmla="*/ 1247 h 518400"/>
              <a:gd name="connsiteX1" fmla="*/ 0 w 2128549"/>
              <a:gd name="connsiteY1" fmla="*/ 503338 h 518400"/>
              <a:gd name="connsiteX2" fmla="*/ 1050139 w 2128549"/>
              <a:gd name="connsiteY2" fmla="*/ 518400 h 518400"/>
              <a:gd name="connsiteX3" fmla="*/ 2128549 w 2128549"/>
              <a:gd name="connsiteY3" fmla="*/ 0 h 518400"/>
              <a:gd name="connsiteX4" fmla="*/ 1994729 w 2128549"/>
              <a:gd name="connsiteY4" fmla="*/ 1247 h 518400"/>
              <a:gd name="connsiteX0" fmla="*/ 2002055 w 2128549"/>
              <a:gd name="connsiteY0" fmla="*/ 7641 h 518400"/>
              <a:gd name="connsiteX1" fmla="*/ 0 w 2128549"/>
              <a:gd name="connsiteY1" fmla="*/ 503338 h 518400"/>
              <a:gd name="connsiteX2" fmla="*/ 1050139 w 2128549"/>
              <a:gd name="connsiteY2" fmla="*/ 518400 h 518400"/>
              <a:gd name="connsiteX3" fmla="*/ 2128549 w 2128549"/>
              <a:gd name="connsiteY3" fmla="*/ 0 h 518400"/>
              <a:gd name="connsiteX4" fmla="*/ 2002055 w 2128549"/>
              <a:gd name="connsiteY4" fmla="*/ 7641 h 518400"/>
              <a:gd name="connsiteX0" fmla="*/ 2002055 w 2128549"/>
              <a:gd name="connsiteY0" fmla="*/ 10838 h 521597"/>
              <a:gd name="connsiteX1" fmla="*/ 0 w 2128549"/>
              <a:gd name="connsiteY1" fmla="*/ 506535 h 521597"/>
              <a:gd name="connsiteX2" fmla="*/ 1050139 w 2128549"/>
              <a:gd name="connsiteY2" fmla="*/ 521597 h 521597"/>
              <a:gd name="connsiteX3" fmla="*/ 2128549 w 2128549"/>
              <a:gd name="connsiteY3" fmla="*/ 0 h 521597"/>
              <a:gd name="connsiteX4" fmla="*/ 2002055 w 2128549"/>
              <a:gd name="connsiteY4" fmla="*/ 10838 h 521597"/>
              <a:gd name="connsiteX0" fmla="*/ 2002055 w 2128549"/>
              <a:gd name="connsiteY0" fmla="*/ 10838 h 521597"/>
              <a:gd name="connsiteX1" fmla="*/ 0 w 2128549"/>
              <a:gd name="connsiteY1" fmla="*/ 506535 h 521597"/>
              <a:gd name="connsiteX2" fmla="*/ 1050139 w 2128549"/>
              <a:gd name="connsiteY2" fmla="*/ 521597 h 521597"/>
              <a:gd name="connsiteX3" fmla="*/ 2128549 w 2128549"/>
              <a:gd name="connsiteY3" fmla="*/ 0 h 521597"/>
              <a:gd name="connsiteX4" fmla="*/ 2002055 w 2128549"/>
              <a:gd name="connsiteY4" fmla="*/ 10838 h 521597"/>
              <a:gd name="connsiteX0" fmla="*/ 2002055 w 2128549"/>
              <a:gd name="connsiteY0" fmla="*/ 11320 h 522079"/>
              <a:gd name="connsiteX1" fmla="*/ 0 w 2128549"/>
              <a:gd name="connsiteY1" fmla="*/ 507017 h 522079"/>
              <a:gd name="connsiteX2" fmla="*/ 1050139 w 2128549"/>
              <a:gd name="connsiteY2" fmla="*/ 522079 h 522079"/>
              <a:gd name="connsiteX3" fmla="*/ 2128549 w 2128549"/>
              <a:gd name="connsiteY3" fmla="*/ 482 h 522079"/>
              <a:gd name="connsiteX4" fmla="*/ 2002055 w 2128549"/>
              <a:gd name="connsiteY4" fmla="*/ 11320 h 522079"/>
              <a:gd name="connsiteX0" fmla="*/ 1999613 w 2128549"/>
              <a:gd name="connsiteY0" fmla="*/ 5430 h 522584"/>
              <a:gd name="connsiteX1" fmla="*/ 0 w 2128549"/>
              <a:gd name="connsiteY1" fmla="*/ 507522 h 522584"/>
              <a:gd name="connsiteX2" fmla="*/ 1050139 w 2128549"/>
              <a:gd name="connsiteY2" fmla="*/ 522584 h 522584"/>
              <a:gd name="connsiteX3" fmla="*/ 2128549 w 2128549"/>
              <a:gd name="connsiteY3" fmla="*/ 987 h 522584"/>
              <a:gd name="connsiteX4" fmla="*/ 1999613 w 2128549"/>
              <a:gd name="connsiteY4" fmla="*/ 5430 h 522584"/>
              <a:gd name="connsiteX0" fmla="*/ 1999613 w 2128549"/>
              <a:gd name="connsiteY0" fmla="*/ 5109 h 522263"/>
              <a:gd name="connsiteX1" fmla="*/ 0 w 2128549"/>
              <a:gd name="connsiteY1" fmla="*/ 507201 h 522263"/>
              <a:gd name="connsiteX2" fmla="*/ 1050139 w 2128549"/>
              <a:gd name="connsiteY2" fmla="*/ 522263 h 522263"/>
              <a:gd name="connsiteX3" fmla="*/ 2128549 w 2128549"/>
              <a:gd name="connsiteY3" fmla="*/ 666 h 522263"/>
              <a:gd name="connsiteX4" fmla="*/ 1999613 w 2128549"/>
              <a:gd name="connsiteY4" fmla="*/ 5109 h 522263"/>
              <a:gd name="connsiteX0" fmla="*/ 1999613 w 2133399"/>
              <a:gd name="connsiteY0" fmla="*/ 2308 h 519462"/>
              <a:gd name="connsiteX1" fmla="*/ 0 w 2133399"/>
              <a:gd name="connsiteY1" fmla="*/ 504400 h 519462"/>
              <a:gd name="connsiteX2" fmla="*/ 1050139 w 2133399"/>
              <a:gd name="connsiteY2" fmla="*/ 519462 h 519462"/>
              <a:gd name="connsiteX3" fmla="*/ 2133399 w 2133399"/>
              <a:gd name="connsiteY3" fmla="*/ 1040 h 519462"/>
              <a:gd name="connsiteX4" fmla="*/ 1999613 w 2133399"/>
              <a:gd name="connsiteY4" fmla="*/ 2308 h 519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33399" h="519462">
                <a:moveTo>
                  <a:pt x="1999613" y="2308"/>
                </a:moveTo>
                <a:lnTo>
                  <a:pt x="0" y="504400"/>
                </a:lnTo>
                <a:lnTo>
                  <a:pt x="1050139" y="519462"/>
                </a:lnTo>
                <a:lnTo>
                  <a:pt x="2133399" y="1040"/>
                </a:lnTo>
                <a:cubicBezTo>
                  <a:pt x="2071698" y="-1742"/>
                  <a:pt x="2039336" y="1892"/>
                  <a:pt x="1999613" y="2308"/>
                </a:cubicBezTo>
                <a:close/>
              </a:path>
            </a:pathLst>
          </a:custGeom>
          <a:gradFill flip="none" rotWithShape="1">
            <a:gsLst>
              <a:gs pos="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2700"/>
          </a:p>
        </p:txBody>
      </p:sp>
      <p:sp>
        <p:nvSpPr>
          <p:cNvPr id="53" name="Freeform 10">
            <a:extLst>
              <a:ext uri="{FF2B5EF4-FFF2-40B4-BE49-F238E27FC236}">
                <a16:creationId xmlns:a16="http://schemas.microsoft.com/office/drawing/2014/main" id="{F4D77E91-4BBE-4C92-9B6F-2F97EF6095B8}"/>
              </a:ext>
            </a:extLst>
          </p:cNvPr>
          <p:cNvSpPr/>
          <p:nvPr/>
        </p:nvSpPr>
        <p:spPr>
          <a:xfrm>
            <a:off x="4033032" y="3347947"/>
            <a:ext cx="1082422" cy="471603"/>
          </a:xfrm>
          <a:custGeom>
            <a:avLst/>
            <a:gdLst>
              <a:gd name="connsiteX0" fmla="*/ 585216 w 1338682"/>
              <a:gd name="connsiteY0" fmla="*/ 3658 h 504749"/>
              <a:gd name="connsiteX1" fmla="*/ 0 w 1338682"/>
              <a:gd name="connsiteY1" fmla="*/ 501091 h 504749"/>
              <a:gd name="connsiteX2" fmla="*/ 1338682 w 1338682"/>
              <a:gd name="connsiteY2" fmla="*/ 504749 h 504749"/>
              <a:gd name="connsiteX3" fmla="*/ 746150 w 1338682"/>
              <a:gd name="connsiteY3" fmla="*/ 0 h 504749"/>
              <a:gd name="connsiteX4" fmla="*/ 585216 w 1338682"/>
              <a:gd name="connsiteY4" fmla="*/ 3658 h 504749"/>
              <a:gd name="connsiteX0" fmla="*/ 585216 w 1338682"/>
              <a:gd name="connsiteY0" fmla="*/ 15 h 504749"/>
              <a:gd name="connsiteX1" fmla="*/ 0 w 1338682"/>
              <a:gd name="connsiteY1" fmla="*/ 501091 h 504749"/>
              <a:gd name="connsiteX2" fmla="*/ 1338682 w 1338682"/>
              <a:gd name="connsiteY2" fmla="*/ 504749 h 504749"/>
              <a:gd name="connsiteX3" fmla="*/ 746150 w 1338682"/>
              <a:gd name="connsiteY3" fmla="*/ 0 h 504749"/>
              <a:gd name="connsiteX4" fmla="*/ 585216 w 1338682"/>
              <a:gd name="connsiteY4" fmla="*/ 15 h 504749"/>
              <a:gd name="connsiteX0" fmla="*/ 585216 w 1360540"/>
              <a:gd name="connsiteY0" fmla="*/ 15 h 504749"/>
              <a:gd name="connsiteX1" fmla="*/ 0 w 1360540"/>
              <a:gd name="connsiteY1" fmla="*/ 501091 h 504749"/>
              <a:gd name="connsiteX2" fmla="*/ 1360540 w 1360540"/>
              <a:gd name="connsiteY2" fmla="*/ 504749 h 504749"/>
              <a:gd name="connsiteX3" fmla="*/ 746150 w 1360540"/>
              <a:gd name="connsiteY3" fmla="*/ 0 h 504749"/>
              <a:gd name="connsiteX4" fmla="*/ 585216 w 1360540"/>
              <a:gd name="connsiteY4" fmla="*/ 15 h 504749"/>
              <a:gd name="connsiteX0" fmla="*/ 592502 w 1367826"/>
              <a:gd name="connsiteY0" fmla="*/ 15 h 504749"/>
              <a:gd name="connsiteX1" fmla="*/ 0 w 1367826"/>
              <a:gd name="connsiteY1" fmla="*/ 501091 h 504749"/>
              <a:gd name="connsiteX2" fmla="*/ 1367826 w 1367826"/>
              <a:gd name="connsiteY2" fmla="*/ 504749 h 504749"/>
              <a:gd name="connsiteX3" fmla="*/ 753436 w 1367826"/>
              <a:gd name="connsiteY3" fmla="*/ 0 h 504749"/>
              <a:gd name="connsiteX4" fmla="*/ 592502 w 1367826"/>
              <a:gd name="connsiteY4" fmla="*/ 15 h 504749"/>
              <a:gd name="connsiteX0" fmla="*/ 599788 w 1375112"/>
              <a:gd name="connsiteY0" fmla="*/ 15 h 504749"/>
              <a:gd name="connsiteX1" fmla="*/ 0 w 1375112"/>
              <a:gd name="connsiteY1" fmla="*/ 504734 h 504749"/>
              <a:gd name="connsiteX2" fmla="*/ 1375112 w 1375112"/>
              <a:gd name="connsiteY2" fmla="*/ 504749 h 504749"/>
              <a:gd name="connsiteX3" fmla="*/ 760722 w 1375112"/>
              <a:gd name="connsiteY3" fmla="*/ 0 h 504749"/>
              <a:gd name="connsiteX4" fmla="*/ 599788 w 1375112"/>
              <a:gd name="connsiteY4" fmla="*/ 15 h 504749"/>
              <a:gd name="connsiteX0" fmla="*/ 599788 w 1378755"/>
              <a:gd name="connsiteY0" fmla="*/ 15 h 504749"/>
              <a:gd name="connsiteX1" fmla="*/ 0 w 1378755"/>
              <a:gd name="connsiteY1" fmla="*/ 504734 h 504749"/>
              <a:gd name="connsiteX2" fmla="*/ 1378755 w 1378755"/>
              <a:gd name="connsiteY2" fmla="*/ 504749 h 504749"/>
              <a:gd name="connsiteX3" fmla="*/ 760722 w 1378755"/>
              <a:gd name="connsiteY3" fmla="*/ 0 h 504749"/>
              <a:gd name="connsiteX4" fmla="*/ 599788 w 1378755"/>
              <a:gd name="connsiteY4" fmla="*/ 15 h 504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8755" h="504749">
                <a:moveTo>
                  <a:pt x="599788" y="15"/>
                </a:moveTo>
                <a:lnTo>
                  <a:pt x="0" y="504734"/>
                </a:lnTo>
                <a:lnTo>
                  <a:pt x="1378755" y="504749"/>
                </a:lnTo>
                <a:lnTo>
                  <a:pt x="760722" y="0"/>
                </a:lnTo>
                <a:lnTo>
                  <a:pt x="599788" y="15"/>
                </a:lnTo>
                <a:close/>
              </a:path>
            </a:pathLst>
          </a:custGeom>
          <a:gradFill flip="none" rotWithShape="1">
            <a:gsLst>
              <a:gs pos="0">
                <a:schemeClr val="accent3">
                  <a:lumMod val="50000"/>
                </a:schemeClr>
              </a:gs>
              <a:gs pos="100000">
                <a:schemeClr val="accent3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2700"/>
          </a:p>
        </p:txBody>
      </p:sp>
      <p:sp>
        <p:nvSpPr>
          <p:cNvPr id="54" name="Freeform 11">
            <a:extLst>
              <a:ext uri="{FF2B5EF4-FFF2-40B4-BE49-F238E27FC236}">
                <a16:creationId xmlns:a16="http://schemas.microsoft.com/office/drawing/2014/main" id="{99658B8B-47D4-4495-B34A-25779017FD7E}"/>
              </a:ext>
            </a:extLst>
          </p:cNvPr>
          <p:cNvSpPr/>
          <p:nvPr/>
        </p:nvSpPr>
        <p:spPr>
          <a:xfrm>
            <a:off x="4677308" y="3347175"/>
            <a:ext cx="2192860" cy="469407"/>
          </a:xfrm>
          <a:custGeom>
            <a:avLst/>
            <a:gdLst>
              <a:gd name="connsiteX0" fmla="*/ 0 w 2154326"/>
              <a:gd name="connsiteY0" fmla="*/ 7315 h 530352"/>
              <a:gd name="connsiteX1" fmla="*/ 797356 w 2154326"/>
              <a:gd name="connsiteY1" fmla="*/ 523036 h 530352"/>
              <a:gd name="connsiteX2" fmla="*/ 2154326 w 2154326"/>
              <a:gd name="connsiteY2" fmla="*/ 530352 h 530352"/>
              <a:gd name="connsiteX3" fmla="*/ 160934 w 2154326"/>
              <a:gd name="connsiteY3" fmla="*/ 0 h 530352"/>
              <a:gd name="connsiteX4" fmla="*/ 0 w 2154326"/>
              <a:gd name="connsiteY4" fmla="*/ 7315 h 530352"/>
              <a:gd name="connsiteX0" fmla="*/ 0 w 2151945"/>
              <a:gd name="connsiteY0" fmla="*/ 16840 h 530352"/>
              <a:gd name="connsiteX1" fmla="*/ 794975 w 2151945"/>
              <a:gd name="connsiteY1" fmla="*/ 523036 h 530352"/>
              <a:gd name="connsiteX2" fmla="*/ 2151945 w 2151945"/>
              <a:gd name="connsiteY2" fmla="*/ 530352 h 530352"/>
              <a:gd name="connsiteX3" fmla="*/ 158553 w 2151945"/>
              <a:gd name="connsiteY3" fmla="*/ 0 h 530352"/>
              <a:gd name="connsiteX4" fmla="*/ 0 w 2151945"/>
              <a:gd name="connsiteY4" fmla="*/ 16840 h 530352"/>
              <a:gd name="connsiteX0" fmla="*/ 0 w 2151945"/>
              <a:gd name="connsiteY0" fmla="*/ 7315 h 520827"/>
              <a:gd name="connsiteX1" fmla="*/ 794975 w 2151945"/>
              <a:gd name="connsiteY1" fmla="*/ 513511 h 520827"/>
              <a:gd name="connsiteX2" fmla="*/ 2151945 w 2151945"/>
              <a:gd name="connsiteY2" fmla="*/ 520827 h 520827"/>
              <a:gd name="connsiteX3" fmla="*/ 172840 w 2151945"/>
              <a:gd name="connsiteY3" fmla="*/ 0 h 520827"/>
              <a:gd name="connsiteX4" fmla="*/ 0 w 2151945"/>
              <a:gd name="connsiteY4" fmla="*/ 7315 h 520827"/>
              <a:gd name="connsiteX0" fmla="*/ 0 w 2151945"/>
              <a:gd name="connsiteY0" fmla="*/ 0 h 513512"/>
              <a:gd name="connsiteX1" fmla="*/ 794975 w 2151945"/>
              <a:gd name="connsiteY1" fmla="*/ 506196 h 513512"/>
              <a:gd name="connsiteX2" fmla="*/ 2151945 w 2151945"/>
              <a:gd name="connsiteY2" fmla="*/ 513512 h 513512"/>
              <a:gd name="connsiteX3" fmla="*/ 184746 w 2151945"/>
              <a:gd name="connsiteY3" fmla="*/ 6972 h 513512"/>
              <a:gd name="connsiteX4" fmla="*/ 0 w 2151945"/>
              <a:gd name="connsiteY4" fmla="*/ 0 h 513512"/>
              <a:gd name="connsiteX0" fmla="*/ 0 w 2151945"/>
              <a:gd name="connsiteY0" fmla="*/ 2553 h 516065"/>
              <a:gd name="connsiteX1" fmla="*/ 794975 w 2151945"/>
              <a:gd name="connsiteY1" fmla="*/ 508749 h 516065"/>
              <a:gd name="connsiteX2" fmla="*/ 2151945 w 2151945"/>
              <a:gd name="connsiteY2" fmla="*/ 516065 h 516065"/>
              <a:gd name="connsiteX3" fmla="*/ 170458 w 2151945"/>
              <a:gd name="connsiteY3" fmla="*/ 0 h 516065"/>
              <a:gd name="connsiteX4" fmla="*/ 0 w 2151945"/>
              <a:gd name="connsiteY4" fmla="*/ 2553 h 516065"/>
              <a:gd name="connsiteX0" fmla="*/ 0 w 2151945"/>
              <a:gd name="connsiteY0" fmla="*/ 2553 h 516065"/>
              <a:gd name="connsiteX1" fmla="*/ 785450 w 2151945"/>
              <a:gd name="connsiteY1" fmla="*/ 508749 h 516065"/>
              <a:gd name="connsiteX2" fmla="*/ 2151945 w 2151945"/>
              <a:gd name="connsiteY2" fmla="*/ 516065 h 516065"/>
              <a:gd name="connsiteX3" fmla="*/ 170458 w 2151945"/>
              <a:gd name="connsiteY3" fmla="*/ 0 h 516065"/>
              <a:gd name="connsiteX4" fmla="*/ 0 w 2151945"/>
              <a:gd name="connsiteY4" fmla="*/ 2553 h 516065"/>
              <a:gd name="connsiteX0" fmla="*/ 0 w 2151945"/>
              <a:gd name="connsiteY0" fmla="*/ 2553 h 516065"/>
              <a:gd name="connsiteX1" fmla="*/ 775925 w 2151945"/>
              <a:gd name="connsiteY1" fmla="*/ 508749 h 516065"/>
              <a:gd name="connsiteX2" fmla="*/ 2151945 w 2151945"/>
              <a:gd name="connsiteY2" fmla="*/ 516065 h 516065"/>
              <a:gd name="connsiteX3" fmla="*/ 170458 w 2151945"/>
              <a:gd name="connsiteY3" fmla="*/ 0 h 516065"/>
              <a:gd name="connsiteX4" fmla="*/ 0 w 2151945"/>
              <a:gd name="connsiteY4" fmla="*/ 2553 h 516065"/>
              <a:gd name="connsiteX0" fmla="*/ 0 w 2135276"/>
              <a:gd name="connsiteY0" fmla="*/ 2553 h 508749"/>
              <a:gd name="connsiteX1" fmla="*/ 775925 w 2135276"/>
              <a:gd name="connsiteY1" fmla="*/ 508749 h 508749"/>
              <a:gd name="connsiteX2" fmla="*/ 2135276 w 2135276"/>
              <a:gd name="connsiteY2" fmla="*/ 489871 h 508749"/>
              <a:gd name="connsiteX3" fmla="*/ 170458 w 2135276"/>
              <a:gd name="connsiteY3" fmla="*/ 0 h 508749"/>
              <a:gd name="connsiteX4" fmla="*/ 0 w 2135276"/>
              <a:gd name="connsiteY4" fmla="*/ 2553 h 508749"/>
              <a:gd name="connsiteX0" fmla="*/ 0 w 2140817"/>
              <a:gd name="connsiteY0" fmla="*/ 2553 h 508749"/>
              <a:gd name="connsiteX1" fmla="*/ 775925 w 2140817"/>
              <a:gd name="connsiteY1" fmla="*/ 508749 h 508749"/>
              <a:gd name="connsiteX2" fmla="*/ 2135276 w 2140817"/>
              <a:gd name="connsiteY2" fmla="*/ 489871 h 508749"/>
              <a:gd name="connsiteX3" fmla="*/ 2140039 w 2140817"/>
              <a:gd name="connsiteY3" fmla="*/ 494595 h 508749"/>
              <a:gd name="connsiteX4" fmla="*/ 170458 w 2140817"/>
              <a:gd name="connsiteY4" fmla="*/ 0 h 508749"/>
              <a:gd name="connsiteX5" fmla="*/ 0 w 2140817"/>
              <a:gd name="connsiteY5" fmla="*/ 2553 h 508749"/>
              <a:gd name="connsiteX0" fmla="*/ 0 w 2145393"/>
              <a:gd name="connsiteY0" fmla="*/ 2553 h 511338"/>
              <a:gd name="connsiteX1" fmla="*/ 775925 w 2145393"/>
              <a:gd name="connsiteY1" fmla="*/ 508749 h 511338"/>
              <a:gd name="connsiteX2" fmla="*/ 2135276 w 2145393"/>
              <a:gd name="connsiteY2" fmla="*/ 489871 h 511338"/>
              <a:gd name="connsiteX3" fmla="*/ 2144802 w 2145393"/>
              <a:gd name="connsiteY3" fmla="*/ 511264 h 511338"/>
              <a:gd name="connsiteX4" fmla="*/ 170458 w 2145393"/>
              <a:gd name="connsiteY4" fmla="*/ 0 h 511338"/>
              <a:gd name="connsiteX5" fmla="*/ 0 w 2145393"/>
              <a:gd name="connsiteY5" fmla="*/ 2553 h 511338"/>
              <a:gd name="connsiteX0" fmla="*/ 0 w 2145393"/>
              <a:gd name="connsiteY0" fmla="*/ 2553 h 511338"/>
              <a:gd name="connsiteX1" fmla="*/ 775925 w 2145393"/>
              <a:gd name="connsiteY1" fmla="*/ 508749 h 511338"/>
              <a:gd name="connsiteX2" fmla="*/ 2135276 w 2145393"/>
              <a:gd name="connsiteY2" fmla="*/ 489871 h 511338"/>
              <a:gd name="connsiteX3" fmla="*/ 2144802 w 2145393"/>
              <a:gd name="connsiteY3" fmla="*/ 511264 h 511338"/>
              <a:gd name="connsiteX4" fmla="*/ 170458 w 2145393"/>
              <a:gd name="connsiteY4" fmla="*/ 0 h 511338"/>
              <a:gd name="connsiteX5" fmla="*/ 0 w 2145393"/>
              <a:gd name="connsiteY5" fmla="*/ 2553 h 511338"/>
              <a:gd name="connsiteX0" fmla="*/ 0 w 2135276"/>
              <a:gd name="connsiteY0" fmla="*/ 2553 h 508749"/>
              <a:gd name="connsiteX1" fmla="*/ 775925 w 2135276"/>
              <a:gd name="connsiteY1" fmla="*/ 508749 h 508749"/>
              <a:gd name="connsiteX2" fmla="*/ 2135276 w 2135276"/>
              <a:gd name="connsiteY2" fmla="*/ 489871 h 508749"/>
              <a:gd name="connsiteX3" fmla="*/ 170458 w 2135276"/>
              <a:gd name="connsiteY3" fmla="*/ 0 h 508749"/>
              <a:gd name="connsiteX4" fmla="*/ 0 w 2135276"/>
              <a:gd name="connsiteY4" fmla="*/ 2553 h 508749"/>
              <a:gd name="connsiteX0" fmla="*/ 0 w 2135276"/>
              <a:gd name="connsiteY0" fmla="*/ 2553 h 508749"/>
              <a:gd name="connsiteX1" fmla="*/ 775925 w 2135276"/>
              <a:gd name="connsiteY1" fmla="*/ 508749 h 508749"/>
              <a:gd name="connsiteX2" fmla="*/ 2135276 w 2135276"/>
              <a:gd name="connsiteY2" fmla="*/ 499396 h 508749"/>
              <a:gd name="connsiteX3" fmla="*/ 170458 w 2135276"/>
              <a:gd name="connsiteY3" fmla="*/ 0 h 508749"/>
              <a:gd name="connsiteX4" fmla="*/ 0 w 2135276"/>
              <a:gd name="connsiteY4" fmla="*/ 2553 h 508749"/>
              <a:gd name="connsiteX0" fmla="*/ 0 w 2130513"/>
              <a:gd name="connsiteY0" fmla="*/ 2553 h 508749"/>
              <a:gd name="connsiteX1" fmla="*/ 775925 w 2130513"/>
              <a:gd name="connsiteY1" fmla="*/ 508749 h 508749"/>
              <a:gd name="connsiteX2" fmla="*/ 2130513 w 2130513"/>
              <a:gd name="connsiteY2" fmla="*/ 489871 h 508749"/>
              <a:gd name="connsiteX3" fmla="*/ 170458 w 2130513"/>
              <a:gd name="connsiteY3" fmla="*/ 0 h 508749"/>
              <a:gd name="connsiteX4" fmla="*/ 0 w 2130513"/>
              <a:gd name="connsiteY4" fmla="*/ 2553 h 508749"/>
              <a:gd name="connsiteX0" fmla="*/ 0 w 2130513"/>
              <a:gd name="connsiteY0" fmla="*/ 2553 h 508749"/>
              <a:gd name="connsiteX1" fmla="*/ 799737 w 2130513"/>
              <a:gd name="connsiteY1" fmla="*/ 508749 h 508749"/>
              <a:gd name="connsiteX2" fmla="*/ 2130513 w 2130513"/>
              <a:gd name="connsiteY2" fmla="*/ 489871 h 508749"/>
              <a:gd name="connsiteX3" fmla="*/ 170458 w 2130513"/>
              <a:gd name="connsiteY3" fmla="*/ 0 h 508749"/>
              <a:gd name="connsiteX4" fmla="*/ 0 w 2130513"/>
              <a:gd name="connsiteY4" fmla="*/ 2553 h 508749"/>
              <a:gd name="connsiteX0" fmla="*/ 0 w 2130513"/>
              <a:gd name="connsiteY0" fmla="*/ 2553 h 511131"/>
              <a:gd name="connsiteX1" fmla="*/ 778306 w 2130513"/>
              <a:gd name="connsiteY1" fmla="*/ 511131 h 511131"/>
              <a:gd name="connsiteX2" fmla="*/ 2130513 w 2130513"/>
              <a:gd name="connsiteY2" fmla="*/ 489871 h 511131"/>
              <a:gd name="connsiteX3" fmla="*/ 170458 w 2130513"/>
              <a:gd name="connsiteY3" fmla="*/ 0 h 511131"/>
              <a:gd name="connsiteX4" fmla="*/ 0 w 2130513"/>
              <a:gd name="connsiteY4" fmla="*/ 2553 h 511131"/>
              <a:gd name="connsiteX0" fmla="*/ 0 w 2130513"/>
              <a:gd name="connsiteY0" fmla="*/ 2553 h 511131"/>
              <a:gd name="connsiteX1" fmla="*/ 778306 w 2130513"/>
              <a:gd name="connsiteY1" fmla="*/ 511131 h 511131"/>
              <a:gd name="connsiteX2" fmla="*/ 2130513 w 2130513"/>
              <a:gd name="connsiteY2" fmla="*/ 489871 h 511131"/>
              <a:gd name="connsiteX3" fmla="*/ 170458 w 2130513"/>
              <a:gd name="connsiteY3" fmla="*/ 0 h 511131"/>
              <a:gd name="connsiteX4" fmla="*/ 0 w 2130513"/>
              <a:gd name="connsiteY4" fmla="*/ 2553 h 511131"/>
              <a:gd name="connsiteX0" fmla="*/ 0 w 2130513"/>
              <a:gd name="connsiteY0" fmla="*/ 2553 h 511131"/>
              <a:gd name="connsiteX1" fmla="*/ 778306 w 2130513"/>
              <a:gd name="connsiteY1" fmla="*/ 511131 h 511131"/>
              <a:gd name="connsiteX2" fmla="*/ 2130513 w 2130513"/>
              <a:gd name="connsiteY2" fmla="*/ 489871 h 511131"/>
              <a:gd name="connsiteX3" fmla="*/ 170458 w 2130513"/>
              <a:gd name="connsiteY3" fmla="*/ 0 h 511131"/>
              <a:gd name="connsiteX4" fmla="*/ 0 w 2130513"/>
              <a:gd name="connsiteY4" fmla="*/ 2553 h 511131"/>
              <a:gd name="connsiteX0" fmla="*/ 0 w 2130513"/>
              <a:gd name="connsiteY0" fmla="*/ 2553 h 511131"/>
              <a:gd name="connsiteX1" fmla="*/ 778306 w 2130513"/>
              <a:gd name="connsiteY1" fmla="*/ 511131 h 511131"/>
              <a:gd name="connsiteX2" fmla="*/ 2130513 w 2130513"/>
              <a:gd name="connsiteY2" fmla="*/ 489871 h 511131"/>
              <a:gd name="connsiteX3" fmla="*/ 170458 w 2130513"/>
              <a:gd name="connsiteY3" fmla="*/ 0 h 511131"/>
              <a:gd name="connsiteX4" fmla="*/ 0 w 2130513"/>
              <a:gd name="connsiteY4" fmla="*/ 2553 h 511131"/>
              <a:gd name="connsiteX0" fmla="*/ 0 w 2130513"/>
              <a:gd name="connsiteY0" fmla="*/ 2553 h 511131"/>
              <a:gd name="connsiteX1" fmla="*/ 778306 w 2130513"/>
              <a:gd name="connsiteY1" fmla="*/ 511131 h 511131"/>
              <a:gd name="connsiteX2" fmla="*/ 2130513 w 2130513"/>
              <a:gd name="connsiteY2" fmla="*/ 489871 h 511131"/>
              <a:gd name="connsiteX3" fmla="*/ 170458 w 2130513"/>
              <a:gd name="connsiteY3" fmla="*/ 0 h 511131"/>
              <a:gd name="connsiteX4" fmla="*/ 0 w 2130513"/>
              <a:gd name="connsiteY4" fmla="*/ 2553 h 511131"/>
              <a:gd name="connsiteX0" fmla="*/ 0 w 2140038"/>
              <a:gd name="connsiteY0" fmla="*/ 2553 h 511131"/>
              <a:gd name="connsiteX1" fmla="*/ 778306 w 2140038"/>
              <a:gd name="connsiteY1" fmla="*/ 511131 h 511131"/>
              <a:gd name="connsiteX2" fmla="*/ 2140038 w 2140038"/>
              <a:gd name="connsiteY2" fmla="*/ 499396 h 511131"/>
              <a:gd name="connsiteX3" fmla="*/ 170458 w 2140038"/>
              <a:gd name="connsiteY3" fmla="*/ 0 h 511131"/>
              <a:gd name="connsiteX4" fmla="*/ 0 w 2140038"/>
              <a:gd name="connsiteY4" fmla="*/ 2553 h 511131"/>
              <a:gd name="connsiteX0" fmla="*/ 0 w 2135275"/>
              <a:gd name="connsiteY0" fmla="*/ 2553 h 511131"/>
              <a:gd name="connsiteX1" fmla="*/ 778306 w 2135275"/>
              <a:gd name="connsiteY1" fmla="*/ 511131 h 511131"/>
              <a:gd name="connsiteX2" fmla="*/ 2135275 w 2135275"/>
              <a:gd name="connsiteY2" fmla="*/ 487490 h 511131"/>
              <a:gd name="connsiteX3" fmla="*/ 170458 w 2135275"/>
              <a:gd name="connsiteY3" fmla="*/ 0 h 511131"/>
              <a:gd name="connsiteX4" fmla="*/ 0 w 2135275"/>
              <a:gd name="connsiteY4" fmla="*/ 2553 h 511131"/>
              <a:gd name="connsiteX0" fmla="*/ 0 w 2135275"/>
              <a:gd name="connsiteY0" fmla="*/ 2553 h 511131"/>
              <a:gd name="connsiteX1" fmla="*/ 778306 w 2135275"/>
              <a:gd name="connsiteY1" fmla="*/ 511131 h 511131"/>
              <a:gd name="connsiteX2" fmla="*/ 2135275 w 2135275"/>
              <a:gd name="connsiteY2" fmla="*/ 487490 h 511131"/>
              <a:gd name="connsiteX3" fmla="*/ 170458 w 2135275"/>
              <a:gd name="connsiteY3" fmla="*/ 0 h 511131"/>
              <a:gd name="connsiteX4" fmla="*/ 0 w 2135275"/>
              <a:gd name="connsiteY4" fmla="*/ 2553 h 511131"/>
              <a:gd name="connsiteX0" fmla="*/ 0 w 2135275"/>
              <a:gd name="connsiteY0" fmla="*/ 2553 h 511131"/>
              <a:gd name="connsiteX1" fmla="*/ 778306 w 2135275"/>
              <a:gd name="connsiteY1" fmla="*/ 511131 h 511131"/>
              <a:gd name="connsiteX2" fmla="*/ 2135275 w 2135275"/>
              <a:gd name="connsiteY2" fmla="*/ 487490 h 511131"/>
              <a:gd name="connsiteX3" fmla="*/ 170458 w 2135275"/>
              <a:gd name="connsiteY3" fmla="*/ 0 h 511131"/>
              <a:gd name="connsiteX4" fmla="*/ 0 w 2135275"/>
              <a:gd name="connsiteY4" fmla="*/ 2553 h 511131"/>
              <a:gd name="connsiteX0" fmla="*/ 0 w 2135275"/>
              <a:gd name="connsiteY0" fmla="*/ 2553 h 501606"/>
              <a:gd name="connsiteX1" fmla="*/ 768781 w 2135275"/>
              <a:gd name="connsiteY1" fmla="*/ 501606 h 501606"/>
              <a:gd name="connsiteX2" fmla="*/ 2135275 w 2135275"/>
              <a:gd name="connsiteY2" fmla="*/ 487490 h 501606"/>
              <a:gd name="connsiteX3" fmla="*/ 170458 w 2135275"/>
              <a:gd name="connsiteY3" fmla="*/ 0 h 501606"/>
              <a:gd name="connsiteX4" fmla="*/ 0 w 2135275"/>
              <a:gd name="connsiteY4" fmla="*/ 2553 h 501606"/>
              <a:gd name="connsiteX0" fmla="*/ 0 w 2135275"/>
              <a:gd name="connsiteY0" fmla="*/ 2553 h 503987"/>
              <a:gd name="connsiteX1" fmla="*/ 780687 w 2135275"/>
              <a:gd name="connsiteY1" fmla="*/ 503987 h 503987"/>
              <a:gd name="connsiteX2" fmla="*/ 2135275 w 2135275"/>
              <a:gd name="connsiteY2" fmla="*/ 487490 h 503987"/>
              <a:gd name="connsiteX3" fmla="*/ 170458 w 2135275"/>
              <a:gd name="connsiteY3" fmla="*/ 0 h 503987"/>
              <a:gd name="connsiteX4" fmla="*/ 0 w 2135275"/>
              <a:gd name="connsiteY4" fmla="*/ 2553 h 503987"/>
              <a:gd name="connsiteX0" fmla="*/ 0 w 2146248"/>
              <a:gd name="connsiteY0" fmla="*/ 0 h 508749"/>
              <a:gd name="connsiteX1" fmla="*/ 791660 w 2146248"/>
              <a:gd name="connsiteY1" fmla="*/ 508749 h 508749"/>
              <a:gd name="connsiteX2" fmla="*/ 2146248 w 2146248"/>
              <a:gd name="connsiteY2" fmla="*/ 492252 h 508749"/>
              <a:gd name="connsiteX3" fmla="*/ 181431 w 2146248"/>
              <a:gd name="connsiteY3" fmla="*/ 4762 h 508749"/>
              <a:gd name="connsiteX4" fmla="*/ 0 w 2146248"/>
              <a:gd name="connsiteY4" fmla="*/ 0 h 508749"/>
              <a:gd name="connsiteX0" fmla="*/ 0 w 2146248"/>
              <a:gd name="connsiteY0" fmla="*/ 0 h 508749"/>
              <a:gd name="connsiteX1" fmla="*/ 791660 w 2146248"/>
              <a:gd name="connsiteY1" fmla="*/ 508749 h 508749"/>
              <a:gd name="connsiteX2" fmla="*/ 2146248 w 2146248"/>
              <a:gd name="connsiteY2" fmla="*/ 492252 h 508749"/>
              <a:gd name="connsiteX3" fmla="*/ 181431 w 2146248"/>
              <a:gd name="connsiteY3" fmla="*/ 1119 h 508749"/>
              <a:gd name="connsiteX4" fmla="*/ 0 w 2146248"/>
              <a:gd name="connsiteY4" fmla="*/ 0 h 508749"/>
              <a:gd name="connsiteX0" fmla="*/ 0 w 2168107"/>
              <a:gd name="connsiteY0" fmla="*/ 0 h 508749"/>
              <a:gd name="connsiteX1" fmla="*/ 791660 w 2168107"/>
              <a:gd name="connsiteY1" fmla="*/ 508749 h 508749"/>
              <a:gd name="connsiteX2" fmla="*/ 2168107 w 2168107"/>
              <a:gd name="connsiteY2" fmla="*/ 503181 h 508749"/>
              <a:gd name="connsiteX3" fmla="*/ 181431 w 2168107"/>
              <a:gd name="connsiteY3" fmla="*/ 1119 h 508749"/>
              <a:gd name="connsiteX4" fmla="*/ 0 w 2168107"/>
              <a:gd name="connsiteY4" fmla="*/ 0 h 508749"/>
              <a:gd name="connsiteX0" fmla="*/ 0 w 2168107"/>
              <a:gd name="connsiteY0" fmla="*/ 0 h 508749"/>
              <a:gd name="connsiteX1" fmla="*/ 791660 w 2168107"/>
              <a:gd name="connsiteY1" fmla="*/ 508749 h 508749"/>
              <a:gd name="connsiteX2" fmla="*/ 2168107 w 2168107"/>
              <a:gd name="connsiteY2" fmla="*/ 503181 h 508749"/>
              <a:gd name="connsiteX3" fmla="*/ 181431 w 2168107"/>
              <a:gd name="connsiteY3" fmla="*/ 1119 h 508749"/>
              <a:gd name="connsiteX4" fmla="*/ 0 w 2168107"/>
              <a:gd name="connsiteY4" fmla="*/ 0 h 508749"/>
              <a:gd name="connsiteX0" fmla="*/ 0 w 2164463"/>
              <a:gd name="connsiteY0" fmla="*/ 0 h 508749"/>
              <a:gd name="connsiteX1" fmla="*/ 791660 w 2164463"/>
              <a:gd name="connsiteY1" fmla="*/ 508749 h 508749"/>
              <a:gd name="connsiteX2" fmla="*/ 2164463 w 2164463"/>
              <a:gd name="connsiteY2" fmla="*/ 506824 h 508749"/>
              <a:gd name="connsiteX3" fmla="*/ 181431 w 2164463"/>
              <a:gd name="connsiteY3" fmla="*/ 1119 h 508749"/>
              <a:gd name="connsiteX4" fmla="*/ 0 w 2164463"/>
              <a:gd name="connsiteY4" fmla="*/ 0 h 508749"/>
              <a:gd name="connsiteX0" fmla="*/ 0 w 2164463"/>
              <a:gd name="connsiteY0" fmla="*/ 0 h 508749"/>
              <a:gd name="connsiteX1" fmla="*/ 791660 w 2164463"/>
              <a:gd name="connsiteY1" fmla="*/ 508749 h 508749"/>
              <a:gd name="connsiteX2" fmla="*/ 2164463 w 2164463"/>
              <a:gd name="connsiteY2" fmla="*/ 506824 h 508749"/>
              <a:gd name="connsiteX3" fmla="*/ 181431 w 2164463"/>
              <a:gd name="connsiteY3" fmla="*/ 1119 h 508749"/>
              <a:gd name="connsiteX4" fmla="*/ 0 w 2164463"/>
              <a:gd name="connsiteY4" fmla="*/ 0 h 508749"/>
              <a:gd name="connsiteX0" fmla="*/ 0 w 2164463"/>
              <a:gd name="connsiteY0" fmla="*/ 0 h 506824"/>
              <a:gd name="connsiteX1" fmla="*/ 1101661 w 2164463"/>
              <a:gd name="connsiteY1" fmla="*/ 505574 h 506824"/>
              <a:gd name="connsiteX2" fmla="*/ 2164463 w 2164463"/>
              <a:gd name="connsiteY2" fmla="*/ 506824 h 506824"/>
              <a:gd name="connsiteX3" fmla="*/ 181431 w 2164463"/>
              <a:gd name="connsiteY3" fmla="*/ 1119 h 506824"/>
              <a:gd name="connsiteX4" fmla="*/ 0 w 2164463"/>
              <a:gd name="connsiteY4" fmla="*/ 0 h 506824"/>
              <a:gd name="connsiteX0" fmla="*/ 0 w 2164463"/>
              <a:gd name="connsiteY0" fmla="*/ 2056 h 508880"/>
              <a:gd name="connsiteX1" fmla="*/ 1101661 w 2164463"/>
              <a:gd name="connsiteY1" fmla="*/ 507630 h 508880"/>
              <a:gd name="connsiteX2" fmla="*/ 2164463 w 2164463"/>
              <a:gd name="connsiteY2" fmla="*/ 508880 h 508880"/>
              <a:gd name="connsiteX3" fmla="*/ 146986 w 2164463"/>
              <a:gd name="connsiteY3" fmla="*/ 0 h 508880"/>
              <a:gd name="connsiteX4" fmla="*/ 0 w 2164463"/>
              <a:gd name="connsiteY4" fmla="*/ 2056 h 508880"/>
              <a:gd name="connsiteX0" fmla="*/ 0 w 2164463"/>
              <a:gd name="connsiteY0" fmla="*/ 0 h 506824"/>
              <a:gd name="connsiteX1" fmla="*/ 1101661 w 2164463"/>
              <a:gd name="connsiteY1" fmla="*/ 505574 h 506824"/>
              <a:gd name="connsiteX2" fmla="*/ 2164463 w 2164463"/>
              <a:gd name="connsiteY2" fmla="*/ 506824 h 506824"/>
              <a:gd name="connsiteX3" fmla="*/ 142065 w 2164463"/>
              <a:gd name="connsiteY3" fmla="*/ 7469 h 506824"/>
              <a:gd name="connsiteX4" fmla="*/ 0 w 2164463"/>
              <a:gd name="connsiteY4" fmla="*/ 0 h 506824"/>
              <a:gd name="connsiteX0" fmla="*/ 0 w 2157082"/>
              <a:gd name="connsiteY0" fmla="*/ 0 h 509999"/>
              <a:gd name="connsiteX1" fmla="*/ 1094280 w 2157082"/>
              <a:gd name="connsiteY1" fmla="*/ 508749 h 509999"/>
              <a:gd name="connsiteX2" fmla="*/ 2157082 w 2157082"/>
              <a:gd name="connsiteY2" fmla="*/ 509999 h 509999"/>
              <a:gd name="connsiteX3" fmla="*/ 134684 w 2157082"/>
              <a:gd name="connsiteY3" fmla="*/ 10644 h 509999"/>
              <a:gd name="connsiteX4" fmla="*/ 0 w 2157082"/>
              <a:gd name="connsiteY4" fmla="*/ 0 h 509999"/>
              <a:gd name="connsiteX0" fmla="*/ 0 w 2159542"/>
              <a:gd name="connsiteY0" fmla="*/ 0 h 503649"/>
              <a:gd name="connsiteX1" fmla="*/ 1096740 w 2159542"/>
              <a:gd name="connsiteY1" fmla="*/ 502399 h 503649"/>
              <a:gd name="connsiteX2" fmla="*/ 2159542 w 2159542"/>
              <a:gd name="connsiteY2" fmla="*/ 503649 h 503649"/>
              <a:gd name="connsiteX3" fmla="*/ 137144 w 2159542"/>
              <a:gd name="connsiteY3" fmla="*/ 4294 h 503649"/>
              <a:gd name="connsiteX4" fmla="*/ 0 w 2159542"/>
              <a:gd name="connsiteY4" fmla="*/ 0 h 503649"/>
              <a:gd name="connsiteX0" fmla="*/ 0 w 2164463"/>
              <a:gd name="connsiteY0" fmla="*/ 0 h 502399"/>
              <a:gd name="connsiteX1" fmla="*/ 1096740 w 2164463"/>
              <a:gd name="connsiteY1" fmla="*/ 502399 h 502399"/>
              <a:gd name="connsiteX2" fmla="*/ 2164463 w 2164463"/>
              <a:gd name="connsiteY2" fmla="*/ 500474 h 502399"/>
              <a:gd name="connsiteX3" fmla="*/ 137144 w 2164463"/>
              <a:gd name="connsiteY3" fmla="*/ 4294 h 502399"/>
              <a:gd name="connsiteX4" fmla="*/ 0 w 2164463"/>
              <a:gd name="connsiteY4" fmla="*/ 0 h 502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4463" h="502399">
                <a:moveTo>
                  <a:pt x="0" y="0"/>
                </a:moveTo>
                <a:lnTo>
                  <a:pt x="1096740" y="502399"/>
                </a:lnTo>
                <a:lnTo>
                  <a:pt x="2164463" y="500474"/>
                </a:lnTo>
                <a:lnTo>
                  <a:pt x="137144" y="4294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50000"/>
                </a:schemeClr>
              </a:gs>
              <a:gs pos="100000">
                <a:schemeClr val="accent4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2700"/>
          </a:p>
        </p:txBody>
      </p:sp>
      <p:sp>
        <p:nvSpPr>
          <p:cNvPr id="55" name="Freeform 12">
            <a:extLst>
              <a:ext uri="{FF2B5EF4-FFF2-40B4-BE49-F238E27FC236}">
                <a16:creationId xmlns:a16="http://schemas.microsoft.com/office/drawing/2014/main" id="{49112F9C-C380-4B5C-882C-2CAA83D7B12D}"/>
              </a:ext>
            </a:extLst>
          </p:cNvPr>
          <p:cNvSpPr/>
          <p:nvPr/>
        </p:nvSpPr>
        <p:spPr>
          <a:xfrm>
            <a:off x="4839871" y="3339178"/>
            <a:ext cx="3783812" cy="480371"/>
          </a:xfrm>
          <a:custGeom>
            <a:avLst/>
            <a:gdLst>
              <a:gd name="connsiteX0" fmla="*/ 175565 w 3511296"/>
              <a:gd name="connsiteY0" fmla="*/ 3657 h 519379"/>
              <a:gd name="connsiteX1" fmla="*/ 3511296 w 3511296"/>
              <a:gd name="connsiteY1" fmla="*/ 504748 h 519379"/>
              <a:gd name="connsiteX2" fmla="*/ 2172615 w 3511296"/>
              <a:gd name="connsiteY2" fmla="*/ 519379 h 519379"/>
              <a:gd name="connsiteX3" fmla="*/ 0 w 3511296"/>
              <a:gd name="connsiteY3" fmla="*/ 0 h 519379"/>
              <a:gd name="connsiteX4" fmla="*/ 175565 w 3511296"/>
              <a:gd name="connsiteY4" fmla="*/ 3657 h 519379"/>
              <a:gd name="connsiteX0" fmla="*/ 168421 w 3504152"/>
              <a:gd name="connsiteY0" fmla="*/ 0 h 515722"/>
              <a:gd name="connsiteX1" fmla="*/ 3504152 w 3504152"/>
              <a:gd name="connsiteY1" fmla="*/ 501091 h 515722"/>
              <a:gd name="connsiteX2" fmla="*/ 2165471 w 3504152"/>
              <a:gd name="connsiteY2" fmla="*/ 515722 h 515722"/>
              <a:gd name="connsiteX3" fmla="*/ 0 w 3504152"/>
              <a:gd name="connsiteY3" fmla="*/ 8249 h 515722"/>
              <a:gd name="connsiteX4" fmla="*/ 168421 w 3504152"/>
              <a:gd name="connsiteY4" fmla="*/ 0 h 515722"/>
              <a:gd name="connsiteX0" fmla="*/ 175565 w 3511296"/>
              <a:gd name="connsiteY0" fmla="*/ 0 h 515722"/>
              <a:gd name="connsiteX1" fmla="*/ 3511296 w 3511296"/>
              <a:gd name="connsiteY1" fmla="*/ 501091 h 515722"/>
              <a:gd name="connsiteX2" fmla="*/ 2172615 w 3511296"/>
              <a:gd name="connsiteY2" fmla="*/ 515722 h 515722"/>
              <a:gd name="connsiteX3" fmla="*/ 0 w 3511296"/>
              <a:gd name="connsiteY3" fmla="*/ 3487 h 515722"/>
              <a:gd name="connsiteX4" fmla="*/ 175565 w 3511296"/>
              <a:gd name="connsiteY4" fmla="*/ 0 h 515722"/>
              <a:gd name="connsiteX0" fmla="*/ 194615 w 3511296"/>
              <a:gd name="connsiteY0" fmla="*/ 1276 h 512235"/>
              <a:gd name="connsiteX1" fmla="*/ 3511296 w 3511296"/>
              <a:gd name="connsiteY1" fmla="*/ 497604 h 512235"/>
              <a:gd name="connsiteX2" fmla="*/ 2172615 w 3511296"/>
              <a:gd name="connsiteY2" fmla="*/ 512235 h 512235"/>
              <a:gd name="connsiteX3" fmla="*/ 0 w 3511296"/>
              <a:gd name="connsiteY3" fmla="*/ 0 h 512235"/>
              <a:gd name="connsiteX4" fmla="*/ 194615 w 3511296"/>
              <a:gd name="connsiteY4" fmla="*/ 1276 h 512235"/>
              <a:gd name="connsiteX0" fmla="*/ 173183 w 3511296"/>
              <a:gd name="connsiteY0" fmla="*/ 1276 h 512235"/>
              <a:gd name="connsiteX1" fmla="*/ 3511296 w 3511296"/>
              <a:gd name="connsiteY1" fmla="*/ 497604 h 512235"/>
              <a:gd name="connsiteX2" fmla="*/ 2172615 w 3511296"/>
              <a:gd name="connsiteY2" fmla="*/ 512235 h 512235"/>
              <a:gd name="connsiteX3" fmla="*/ 0 w 3511296"/>
              <a:gd name="connsiteY3" fmla="*/ 0 h 512235"/>
              <a:gd name="connsiteX4" fmla="*/ 173183 w 3511296"/>
              <a:gd name="connsiteY4" fmla="*/ 1276 h 512235"/>
              <a:gd name="connsiteX0" fmla="*/ 173183 w 3511296"/>
              <a:gd name="connsiteY0" fmla="*/ 0 h 510959"/>
              <a:gd name="connsiteX1" fmla="*/ 3511296 w 3511296"/>
              <a:gd name="connsiteY1" fmla="*/ 496328 h 510959"/>
              <a:gd name="connsiteX2" fmla="*/ 2172615 w 3511296"/>
              <a:gd name="connsiteY2" fmla="*/ 510959 h 510959"/>
              <a:gd name="connsiteX3" fmla="*/ 0 w 3511296"/>
              <a:gd name="connsiteY3" fmla="*/ 5868 h 510959"/>
              <a:gd name="connsiteX4" fmla="*/ 173183 w 3511296"/>
              <a:gd name="connsiteY4" fmla="*/ 0 h 510959"/>
              <a:gd name="connsiteX0" fmla="*/ 173183 w 3511296"/>
              <a:gd name="connsiteY0" fmla="*/ 0 h 510959"/>
              <a:gd name="connsiteX1" fmla="*/ 3511296 w 3511296"/>
              <a:gd name="connsiteY1" fmla="*/ 496328 h 510959"/>
              <a:gd name="connsiteX2" fmla="*/ 2172615 w 3511296"/>
              <a:gd name="connsiteY2" fmla="*/ 510959 h 510959"/>
              <a:gd name="connsiteX3" fmla="*/ 0 w 3511296"/>
              <a:gd name="connsiteY3" fmla="*/ 5868 h 510959"/>
              <a:gd name="connsiteX4" fmla="*/ 173183 w 3511296"/>
              <a:gd name="connsiteY4" fmla="*/ 0 h 510959"/>
              <a:gd name="connsiteX0" fmla="*/ 173183 w 3511296"/>
              <a:gd name="connsiteY0" fmla="*/ 0 h 510959"/>
              <a:gd name="connsiteX1" fmla="*/ 3511296 w 3511296"/>
              <a:gd name="connsiteY1" fmla="*/ 496328 h 510959"/>
              <a:gd name="connsiteX2" fmla="*/ 2158328 w 3511296"/>
              <a:gd name="connsiteY2" fmla="*/ 510959 h 510959"/>
              <a:gd name="connsiteX3" fmla="*/ 0 w 3511296"/>
              <a:gd name="connsiteY3" fmla="*/ 5868 h 510959"/>
              <a:gd name="connsiteX4" fmla="*/ 173183 w 3511296"/>
              <a:gd name="connsiteY4" fmla="*/ 0 h 510959"/>
              <a:gd name="connsiteX0" fmla="*/ 173183 w 3511296"/>
              <a:gd name="connsiteY0" fmla="*/ 0 h 510959"/>
              <a:gd name="connsiteX1" fmla="*/ 3511296 w 3511296"/>
              <a:gd name="connsiteY1" fmla="*/ 498710 h 510959"/>
              <a:gd name="connsiteX2" fmla="*/ 2158328 w 3511296"/>
              <a:gd name="connsiteY2" fmla="*/ 510959 h 510959"/>
              <a:gd name="connsiteX3" fmla="*/ 0 w 3511296"/>
              <a:gd name="connsiteY3" fmla="*/ 5868 h 510959"/>
              <a:gd name="connsiteX4" fmla="*/ 173183 w 3511296"/>
              <a:gd name="connsiteY4" fmla="*/ 0 h 510959"/>
              <a:gd name="connsiteX0" fmla="*/ 173183 w 3511296"/>
              <a:gd name="connsiteY0" fmla="*/ 0 h 510959"/>
              <a:gd name="connsiteX1" fmla="*/ 3511296 w 3511296"/>
              <a:gd name="connsiteY1" fmla="*/ 496329 h 510959"/>
              <a:gd name="connsiteX2" fmla="*/ 2158328 w 3511296"/>
              <a:gd name="connsiteY2" fmla="*/ 510959 h 510959"/>
              <a:gd name="connsiteX3" fmla="*/ 0 w 3511296"/>
              <a:gd name="connsiteY3" fmla="*/ 5868 h 510959"/>
              <a:gd name="connsiteX4" fmla="*/ 173183 w 3511296"/>
              <a:gd name="connsiteY4" fmla="*/ 0 h 510959"/>
              <a:gd name="connsiteX0" fmla="*/ 173183 w 3504153"/>
              <a:gd name="connsiteY0" fmla="*/ 0 h 510959"/>
              <a:gd name="connsiteX1" fmla="*/ 3504153 w 3504153"/>
              <a:gd name="connsiteY1" fmla="*/ 491566 h 510959"/>
              <a:gd name="connsiteX2" fmla="*/ 2158328 w 3504153"/>
              <a:gd name="connsiteY2" fmla="*/ 510959 h 510959"/>
              <a:gd name="connsiteX3" fmla="*/ 0 w 3504153"/>
              <a:gd name="connsiteY3" fmla="*/ 5868 h 510959"/>
              <a:gd name="connsiteX4" fmla="*/ 173183 w 3504153"/>
              <a:gd name="connsiteY4" fmla="*/ 0 h 510959"/>
              <a:gd name="connsiteX0" fmla="*/ 173183 w 3504153"/>
              <a:gd name="connsiteY0" fmla="*/ 0 h 510959"/>
              <a:gd name="connsiteX1" fmla="*/ 3504153 w 3504153"/>
              <a:gd name="connsiteY1" fmla="*/ 491566 h 510959"/>
              <a:gd name="connsiteX2" fmla="*/ 2158328 w 3504153"/>
              <a:gd name="connsiteY2" fmla="*/ 510959 h 510959"/>
              <a:gd name="connsiteX3" fmla="*/ 0 w 3504153"/>
              <a:gd name="connsiteY3" fmla="*/ 9526 h 510959"/>
              <a:gd name="connsiteX4" fmla="*/ 173183 w 3504153"/>
              <a:gd name="connsiteY4" fmla="*/ 0 h 510959"/>
              <a:gd name="connsiteX0" fmla="*/ 173183 w 3504153"/>
              <a:gd name="connsiteY0" fmla="*/ 5104 h 516063"/>
              <a:gd name="connsiteX1" fmla="*/ 3504153 w 3504153"/>
              <a:gd name="connsiteY1" fmla="*/ 496670 h 516063"/>
              <a:gd name="connsiteX2" fmla="*/ 2158328 w 3504153"/>
              <a:gd name="connsiteY2" fmla="*/ 516063 h 516063"/>
              <a:gd name="connsiteX3" fmla="*/ 0 w 3504153"/>
              <a:gd name="connsiteY3" fmla="*/ 0 h 516063"/>
              <a:gd name="connsiteX4" fmla="*/ 173183 w 3504153"/>
              <a:gd name="connsiteY4" fmla="*/ 5104 h 516063"/>
              <a:gd name="connsiteX0" fmla="*/ 184156 w 3515126"/>
              <a:gd name="connsiteY0" fmla="*/ 1447 h 512406"/>
              <a:gd name="connsiteX1" fmla="*/ 3515126 w 3515126"/>
              <a:gd name="connsiteY1" fmla="*/ 493013 h 512406"/>
              <a:gd name="connsiteX2" fmla="*/ 2169301 w 3515126"/>
              <a:gd name="connsiteY2" fmla="*/ 512406 h 512406"/>
              <a:gd name="connsiteX3" fmla="*/ 0 w 3515126"/>
              <a:gd name="connsiteY3" fmla="*/ 0 h 512406"/>
              <a:gd name="connsiteX4" fmla="*/ 184156 w 3515126"/>
              <a:gd name="connsiteY4" fmla="*/ 1447 h 512406"/>
              <a:gd name="connsiteX0" fmla="*/ 173183 w 3504153"/>
              <a:gd name="connsiteY0" fmla="*/ 1447 h 512406"/>
              <a:gd name="connsiteX1" fmla="*/ 3504153 w 3504153"/>
              <a:gd name="connsiteY1" fmla="*/ 493013 h 512406"/>
              <a:gd name="connsiteX2" fmla="*/ 2158328 w 3504153"/>
              <a:gd name="connsiteY2" fmla="*/ 512406 h 512406"/>
              <a:gd name="connsiteX3" fmla="*/ 0 w 3504153"/>
              <a:gd name="connsiteY3" fmla="*/ 0 h 512406"/>
              <a:gd name="connsiteX4" fmla="*/ 173183 w 3504153"/>
              <a:gd name="connsiteY4" fmla="*/ 1447 h 512406"/>
              <a:gd name="connsiteX0" fmla="*/ 162210 w 3493180"/>
              <a:gd name="connsiteY0" fmla="*/ 0 h 510959"/>
              <a:gd name="connsiteX1" fmla="*/ 3493180 w 3493180"/>
              <a:gd name="connsiteY1" fmla="*/ 491566 h 510959"/>
              <a:gd name="connsiteX2" fmla="*/ 2147355 w 3493180"/>
              <a:gd name="connsiteY2" fmla="*/ 510959 h 510959"/>
              <a:gd name="connsiteX3" fmla="*/ 0 w 3493180"/>
              <a:gd name="connsiteY3" fmla="*/ 2211 h 510959"/>
              <a:gd name="connsiteX4" fmla="*/ 162210 w 3493180"/>
              <a:gd name="connsiteY4" fmla="*/ 0 h 510959"/>
              <a:gd name="connsiteX0" fmla="*/ 165867 w 3496837"/>
              <a:gd name="connsiteY0" fmla="*/ 0 h 510959"/>
              <a:gd name="connsiteX1" fmla="*/ 3496837 w 3496837"/>
              <a:gd name="connsiteY1" fmla="*/ 491566 h 510959"/>
              <a:gd name="connsiteX2" fmla="*/ 2151012 w 3496837"/>
              <a:gd name="connsiteY2" fmla="*/ 510959 h 510959"/>
              <a:gd name="connsiteX3" fmla="*/ 0 w 3496837"/>
              <a:gd name="connsiteY3" fmla="*/ 9526 h 510959"/>
              <a:gd name="connsiteX4" fmla="*/ 165867 w 3496837"/>
              <a:gd name="connsiteY4" fmla="*/ 0 h 510959"/>
              <a:gd name="connsiteX0" fmla="*/ 173182 w 3504152"/>
              <a:gd name="connsiteY0" fmla="*/ 0 h 510959"/>
              <a:gd name="connsiteX1" fmla="*/ 3504152 w 3504152"/>
              <a:gd name="connsiteY1" fmla="*/ 491566 h 510959"/>
              <a:gd name="connsiteX2" fmla="*/ 2158327 w 3504152"/>
              <a:gd name="connsiteY2" fmla="*/ 510959 h 510959"/>
              <a:gd name="connsiteX3" fmla="*/ 0 w 3504152"/>
              <a:gd name="connsiteY3" fmla="*/ 9526 h 510959"/>
              <a:gd name="connsiteX4" fmla="*/ 173182 w 3504152"/>
              <a:gd name="connsiteY4" fmla="*/ 0 h 510959"/>
              <a:gd name="connsiteX0" fmla="*/ 191470 w 3522440"/>
              <a:gd name="connsiteY0" fmla="*/ 0 h 510959"/>
              <a:gd name="connsiteX1" fmla="*/ 3522440 w 3522440"/>
              <a:gd name="connsiteY1" fmla="*/ 491566 h 510959"/>
              <a:gd name="connsiteX2" fmla="*/ 2176615 w 3522440"/>
              <a:gd name="connsiteY2" fmla="*/ 510959 h 510959"/>
              <a:gd name="connsiteX3" fmla="*/ 0 w 3522440"/>
              <a:gd name="connsiteY3" fmla="*/ 2211 h 510959"/>
              <a:gd name="connsiteX4" fmla="*/ 191470 w 3522440"/>
              <a:gd name="connsiteY4" fmla="*/ 0 h 510959"/>
              <a:gd name="connsiteX0" fmla="*/ 191470 w 3555227"/>
              <a:gd name="connsiteY0" fmla="*/ 0 h 510959"/>
              <a:gd name="connsiteX1" fmla="*/ 3555227 w 3555227"/>
              <a:gd name="connsiteY1" fmla="*/ 509781 h 510959"/>
              <a:gd name="connsiteX2" fmla="*/ 2176615 w 3555227"/>
              <a:gd name="connsiteY2" fmla="*/ 510959 h 510959"/>
              <a:gd name="connsiteX3" fmla="*/ 0 w 3555227"/>
              <a:gd name="connsiteY3" fmla="*/ 2211 h 510959"/>
              <a:gd name="connsiteX4" fmla="*/ 191470 w 3555227"/>
              <a:gd name="connsiteY4" fmla="*/ 0 h 510959"/>
              <a:gd name="connsiteX0" fmla="*/ 191470 w 3555227"/>
              <a:gd name="connsiteY0" fmla="*/ 0 h 510959"/>
              <a:gd name="connsiteX1" fmla="*/ 3555227 w 3555227"/>
              <a:gd name="connsiteY1" fmla="*/ 509781 h 510959"/>
              <a:gd name="connsiteX2" fmla="*/ 2172972 w 3555227"/>
              <a:gd name="connsiteY2" fmla="*/ 510959 h 510959"/>
              <a:gd name="connsiteX3" fmla="*/ 0 w 3555227"/>
              <a:gd name="connsiteY3" fmla="*/ 2211 h 510959"/>
              <a:gd name="connsiteX4" fmla="*/ 191470 w 3555227"/>
              <a:gd name="connsiteY4" fmla="*/ 0 h 510959"/>
              <a:gd name="connsiteX0" fmla="*/ 191470 w 3555227"/>
              <a:gd name="connsiteY0" fmla="*/ 0 h 510959"/>
              <a:gd name="connsiteX1" fmla="*/ 3555227 w 3555227"/>
              <a:gd name="connsiteY1" fmla="*/ 509781 h 510959"/>
              <a:gd name="connsiteX2" fmla="*/ 2519650 w 3555227"/>
              <a:gd name="connsiteY2" fmla="*/ 510959 h 510959"/>
              <a:gd name="connsiteX3" fmla="*/ 0 w 3555227"/>
              <a:gd name="connsiteY3" fmla="*/ 2211 h 510959"/>
              <a:gd name="connsiteX4" fmla="*/ 191470 w 3555227"/>
              <a:gd name="connsiteY4" fmla="*/ 0 h 510959"/>
              <a:gd name="connsiteX0" fmla="*/ 191470 w 3555227"/>
              <a:gd name="connsiteY0" fmla="*/ 0 h 510959"/>
              <a:gd name="connsiteX1" fmla="*/ 3555227 w 3555227"/>
              <a:gd name="connsiteY1" fmla="*/ 509781 h 510959"/>
              <a:gd name="connsiteX2" fmla="*/ 2519650 w 3555227"/>
              <a:gd name="connsiteY2" fmla="*/ 510959 h 510959"/>
              <a:gd name="connsiteX3" fmla="*/ 0 w 3555227"/>
              <a:gd name="connsiteY3" fmla="*/ 2211 h 510959"/>
              <a:gd name="connsiteX4" fmla="*/ 191470 w 3555227"/>
              <a:gd name="connsiteY4" fmla="*/ 0 h 510959"/>
              <a:gd name="connsiteX0" fmla="*/ 142609 w 3555227"/>
              <a:gd name="connsiteY0" fmla="*/ 0 h 514134"/>
              <a:gd name="connsiteX1" fmla="*/ 3555227 w 3555227"/>
              <a:gd name="connsiteY1" fmla="*/ 512956 h 514134"/>
              <a:gd name="connsiteX2" fmla="*/ 2519650 w 3555227"/>
              <a:gd name="connsiteY2" fmla="*/ 514134 h 514134"/>
              <a:gd name="connsiteX3" fmla="*/ 0 w 3555227"/>
              <a:gd name="connsiteY3" fmla="*/ 5386 h 514134"/>
              <a:gd name="connsiteX4" fmla="*/ 142609 w 3555227"/>
              <a:gd name="connsiteY4" fmla="*/ 0 h 514134"/>
              <a:gd name="connsiteX0" fmla="*/ 142609 w 3529633"/>
              <a:gd name="connsiteY0" fmla="*/ 0 h 514134"/>
              <a:gd name="connsiteX1" fmla="*/ 3529633 w 3529633"/>
              <a:gd name="connsiteY1" fmla="*/ 512956 h 514134"/>
              <a:gd name="connsiteX2" fmla="*/ 2519650 w 3529633"/>
              <a:gd name="connsiteY2" fmla="*/ 514134 h 514134"/>
              <a:gd name="connsiteX3" fmla="*/ 0 w 3529633"/>
              <a:gd name="connsiteY3" fmla="*/ 5386 h 514134"/>
              <a:gd name="connsiteX4" fmla="*/ 142609 w 3529633"/>
              <a:gd name="connsiteY4" fmla="*/ 0 h 514134"/>
              <a:gd name="connsiteX0" fmla="*/ 142609 w 3531960"/>
              <a:gd name="connsiteY0" fmla="*/ 0 h 514134"/>
              <a:gd name="connsiteX1" fmla="*/ 3531960 w 3531960"/>
              <a:gd name="connsiteY1" fmla="*/ 506606 h 514134"/>
              <a:gd name="connsiteX2" fmla="*/ 2519650 w 3531960"/>
              <a:gd name="connsiteY2" fmla="*/ 514134 h 514134"/>
              <a:gd name="connsiteX3" fmla="*/ 0 w 3531960"/>
              <a:gd name="connsiteY3" fmla="*/ 5386 h 514134"/>
              <a:gd name="connsiteX4" fmla="*/ 142609 w 3531960"/>
              <a:gd name="connsiteY4" fmla="*/ 0 h 514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31960" h="514134">
                <a:moveTo>
                  <a:pt x="142609" y="0"/>
                </a:moveTo>
                <a:lnTo>
                  <a:pt x="3531960" y="506606"/>
                </a:lnTo>
                <a:lnTo>
                  <a:pt x="2519650" y="514134"/>
                </a:lnTo>
                <a:lnTo>
                  <a:pt x="0" y="5386"/>
                </a:lnTo>
                <a:lnTo>
                  <a:pt x="142609" y="0"/>
                </a:lnTo>
                <a:close/>
              </a:path>
            </a:pathLst>
          </a:custGeom>
          <a:gradFill flip="none" rotWithShape="1">
            <a:gsLst>
              <a:gs pos="0">
                <a:schemeClr val="accent5">
                  <a:lumMod val="50000"/>
                </a:schemeClr>
              </a:gs>
              <a:gs pos="100000">
                <a:schemeClr val="accent5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2700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3BF0B7EA-CA4B-4F74-85AD-C44678CCA45A}"/>
              </a:ext>
            </a:extLst>
          </p:cNvPr>
          <p:cNvSpPr/>
          <p:nvPr/>
        </p:nvSpPr>
        <p:spPr>
          <a:xfrm>
            <a:off x="546736" y="3850739"/>
            <a:ext cx="1026036" cy="825764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DDB0F786-390F-41BB-8444-7093833F6AA5}"/>
              </a:ext>
            </a:extLst>
          </p:cNvPr>
          <p:cNvSpPr/>
          <p:nvPr/>
        </p:nvSpPr>
        <p:spPr>
          <a:xfrm>
            <a:off x="5817157" y="3850739"/>
            <a:ext cx="1026036" cy="825764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C4F68D10-016C-4F62-8EEE-A1A8516C9D8D}"/>
              </a:ext>
            </a:extLst>
          </p:cNvPr>
          <p:cNvSpPr/>
          <p:nvPr/>
        </p:nvSpPr>
        <p:spPr>
          <a:xfrm>
            <a:off x="2303543" y="3850739"/>
            <a:ext cx="1026036" cy="825764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9105146C-CD9F-42F2-8AD0-9B83879B1CB0}"/>
              </a:ext>
            </a:extLst>
          </p:cNvPr>
          <p:cNvSpPr/>
          <p:nvPr/>
        </p:nvSpPr>
        <p:spPr>
          <a:xfrm>
            <a:off x="4060350" y="3850739"/>
            <a:ext cx="1026036" cy="825764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9CE48DF8-47D6-4148-BD52-A06B0AF358EC}"/>
              </a:ext>
            </a:extLst>
          </p:cNvPr>
          <p:cNvSpPr/>
          <p:nvPr/>
        </p:nvSpPr>
        <p:spPr>
          <a:xfrm>
            <a:off x="7573965" y="3850739"/>
            <a:ext cx="1026036" cy="825764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7" name="Round Same Side Corner Rectangle 3">
            <a:extLst>
              <a:ext uri="{FF2B5EF4-FFF2-40B4-BE49-F238E27FC236}">
                <a16:creationId xmlns:a16="http://schemas.microsoft.com/office/drawing/2014/main" id="{814BE067-5BD0-42F4-9037-1BF11FC2C0BE}"/>
              </a:ext>
            </a:extLst>
          </p:cNvPr>
          <p:cNvSpPr/>
          <p:nvPr/>
        </p:nvSpPr>
        <p:spPr>
          <a:xfrm>
            <a:off x="4852535" y="727337"/>
            <a:ext cx="141313" cy="262486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8" name="Round Same Side Corner Rectangle 4">
            <a:extLst>
              <a:ext uri="{FF2B5EF4-FFF2-40B4-BE49-F238E27FC236}">
                <a16:creationId xmlns:a16="http://schemas.microsoft.com/office/drawing/2014/main" id="{6A6D6549-0463-47C8-9C7A-89836AE134AE}"/>
              </a:ext>
            </a:extLst>
          </p:cNvPr>
          <p:cNvSpPr/>
          <p:nvPr/>
        </p:nvSpPr>
        <p:spPr>
          <a:xfrm>
            <a:off x="4675655" y="727337"/>
            <a:ext cx="141313" cy="262486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9" name="Round Same Side Corner Rectangle 5">
            <a:extLst>
              <a:ext uri="{FF2B5EF4-FFF2-40B4-BE49-F238E27FC236}">
                <a16:creationId xmlns:a16="http://schemas.microsoft.com/office/drawing/2014/main" id="{89D98352-3F86-4CE8-BFFD-60EC8B2005C8}"/>
              </a:ext>
            </a:extLst>
          </p:cNvPr>
          <p:cNvSpPr/>
          <p:nvPr/>
        </p:nvSpPr>
        <p:spPr>
          <a:xfrm>
            <a:off x="4498774" y="727337"/>
            <a:ext cx="141313" cy="262486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0" name="Round Same Side Corner Rectangle 6">
            <a:extLst>
              <a:ext uri="{FF2B5EF4-FFF2-40B4-BE49-F238E27FC236}">
                <a16:creationId xmlns:a16="http://schemas.microsoft.com/office/drawing/2014/main" id="{8C0E7F8D-5233-4129-800D-5AF17A8770BC}"/>
              </a:ext>
            </a:extLst>
          </p:cNvPr>
          <p:cNvSpPr/>
          <p:nvPr/>
        </p:nvSpPr>
        <p:spPr>
          <a:xfrm>
            <a:off x="4321893" y="727337"/>
            <a:ext cx="141313" cy="262486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1" name="Round Same Side Corner Rectangle 7">
            <a:extLst>
              <a:ext uri="{FF2B5EF4-FFF2-40B4-BE49-F238E27FC236}">
                <a16:creationId xmlns:a16="http://schemas.microsoft.com/office/drawing/2014/main" id="{942904E6-66D9-4F5D-B5E2-FFC2499B7C43}"/>
              </a:ext>
            </a:extLst>
          </p:cNvPr>
          <p:cNvSpPr/>
          <p:nvPr/>
        </p:nvSpPr>
        <p:spPr>
          <a:xfrm>
            <a:off x="4145013" y="727337"/>
            <a:ext cx="141313" cy="262486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2" name="Round Same Side Corner Rectangle 3">
            <a:extLst>
              <a:ext uri="{FF2B5EF4-FFF2-40B4-BE49-F238E27FC236}">
                <a16:creationId xmlns:a16="http://schemas.microsoft.com/office/drawing/2014/main" id="{A20CA5E4-C306-4D69-911A-4783EC46F69C}"/>
              </a:ext>
            </a:extLst>
          </p:cNvPr>
          <p:cNvSpPr/>
          <p:nvPr/>
        </p:nvSpPr>
        <p:spPr>
          <a:xfrm>
            <a:off x="4852535" y="727337"/>
            <a:ext cx="141313" cy="262486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3" name="Round Same Side Corner Rectangle 4">
            <a:extLst>
              <a:ext uri="{FF2B5EF4-FFF2-40B4-BE49-F238E27FC236}">
                <a16:creationId xmlns:a16="http://schemas.microsoft.com/office/drawing/2014/main" id="{F68CF4E8-D76B-4915-9C59-99B30E31FA4F}"/>
              </a:ext>
            </a:extLst>
          </p:cNvPr>
          <p:cNvSpPr/>
          <p:nvPr/>
        </p:nvSpPr>
        <p:spPr>
          <a:xfrm>
            <a:off x="4675655" y="727337"/>
            <a:ext cx="141313" cy="262486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4" name="Round Same Side Corner Rectangle 5">
            <a:extLst>
              <a:ext uri="{FF2B5EF4-FFF2-40B4-BE49-F238E27FC236}">
                <a16:creationId xmlns:a16="http://schemas.microsoft.com/office/drawing/2014/main" id="{8FADF6DF-7B9D-4608-92E6-257B1CAE83BA}"/>
              </a:ext>
            </a:extLst>
          </p:cNvPr>
          <p:cNvSpPr/>
          <p:nvPr/>
        </p:nvSpPr>
        <p:spPr>
          <a:xfrm>
            <a:off x="4498774" y="727337"/>
            <a:ext cx="141313" cy="262486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5" name="Round Same Side Corner Rectangle 6">
            <a:extLst>
              <a:ext uri="{FF2B5EF4-FFF2-40B4-BE49-F238E27FC236}">
                <a16:creationId xmlns:a16="http://schemas.microsoft.com/office/drawing/2014/main" id="{95A33776-75F6-4586-B6F1-CFC945AC73BD}"/>
              </a:ext>
            </a:extLst>
          </p:cNvPr>
          <p:cNvSpPr/>
          <p:nvPr/>
        </p:nvSpPr>
        <p:spPr>
          <a:xfrm>
            <a:off x="4321893" y="727337"/>
            <a:ext cx="141313" cy="262486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7" name="Round Same Side Corner Rectangle 7">
            <a:extLst>
              <a:ext uri="{FF2B5EF4-FFF2-40B4-BE49-F238E27FC236}">
                <a16:creationId xmlns:a16="http://schemas.microsoft.com/office/drawing/2014/main" id="{B7E7B744-A0DE-444F-8E05-F243BDF6E846}"/>
              </a:ext>
            </a:extLst>
          </p:cNvPr>
          <p:cNvSpPr/>
          <p:nvPr/>
        </p:nvSpPr>
        <p:spPr>
          <a:xfrm>
            <a:off x="4145013" y="727337"/>
            <a:ext cx="141313" cy="262486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35792E22-1883-44F5-A940-54B31A46BCAF}"/>
              </a:ext>
            </a:extLst>
          </p:cNvPr>
          <p:cNvGrpSpPr/>
          <p:nvPr/>
        </p:nvGrpSpPr>
        <p:grpSpPr>
          <a:xfrm>
            <a:off x="4677308" y="2165552"/>
            <a:ext cx="3946375" cy="450000"/>
            <a:chOff x="4677308" y="2165552"/>
            <a:chExt cx="3946375" cy="450000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EF8546F8-D099-40AA-83EC-8087F8440871}"/>
                </a:ext>
              </a:extLst>
            </p:cNvPr>
            <p:cNvSpPr/>
            <p:nvPr/>
          </p:nvSpPr>
          <p:spPr>
            <a:xfrm>
              <a:off x="4677308" y="2165552"/>
              <a:ext cx="3946375" cy="45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77" name="직사각형 113">
              <a:extLst>
                <a:ext uri="{FF2B5EF4-FFF2-40B4-BE49-F238E27FC236}">
                  <a16:creationId xmlns:a16="http://schemas.microsoft.com/office/drawing/2014/main" id="{9F0393E3-E208-44C1-9E54-D954C16FCB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04540" y="2228997"/>
              <a:ext cx="3619143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cs typeface="Arial" charset="0"/>
                </a:rPr>
                <a:t>Object Oriented Programming</a:t>
              </a:r>
              <a:endParaRPr lang="ko-KR" altLang="en-US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7E984016-B5B0-4BDC-B6CC-7895F65580D8}"/>
              </a:ext>
            </a:extLst>
          </p:cNvPr>
          <p:cNvGrpSpPr/>
          <p:nvPr/>
        </p:nvGrpSpPr>
        <p:grpSpPr>
          <a:xfrm>
            <a:off x="546737" y="818326"/>
            <a:ext cx="3739590" cy="449075"/>
            <a:chOff x="546737" y="818326"/>
            <a:chExt cx="3739590" cy="449075"/>
          </a:xfrm>
        </p:grpSpPr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B3E6C9A3-3E2D-4405-A84D-9727D6B0C610}"/>
                </a:ext>
              </a:extLst>
            </p:cNvPr>
            <p:cNvSpPr/>
            <p:nvPr/>
          </p:nvSpPr>
          <p:spPr>
            <a:xfrm>
              <a:off x="546737" y="818326"/>
              <a:ext cx="3739590" cy="4490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80" name="직사각형 113">
              <a:extLst>
                <a:ext uri="{FF2B5EF4-FFF2-40B4-BE49-F238E27FC236}">
                  <a16:creationId xmlns:a16="http://schemas.microsoft.com/office/drawing/2014/main" id="{8A0FA077-EC0D-4633-B980-EF216249A2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0626" y="868604"/>
              <a:ext cx="3558112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cs typeface="Arial" charset="0"/>
                </a:rPr>
                <a:t>Version Control</a:t>
              </a:r>
              <a:endParaRPr lang="ko-KR" altLang="en-US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6A361B2F-3EB4-42FB-8471-7D184B47FAE7}"/>
              </a:ext>
            </a:extLst>
          </p:cNvPr>
          <p:cNvGrpSpPr/>
          <p:nvPr/>
        </p:nvGrpSpPr>
        <p:grpSpPr>
          <a:xfrm>
            <a:off x="546736" y="1695785"/>
            <a:ext cx="3903705" cy="450000"/>
            <a:chOff x="546736" y="1609647"/>
            <a:chExt cx="3903705" cy="450000"/>
          </a:xfrm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0199AAAF-FA90-4BEB-AB00-A07B3E45686F}"/>
                </a:ext>
              </a:extLst>
            </p:cNvPr>
            <p:cNvSpPr/>
            <p:nvPr/>
          </p:nvSpPr>
          <p:spPr>
            <a:xfrm>
              <a:off x="546736" y="1609647"/>
              <a:ext cx="3903705" cy="45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87" name="직사각형 113">
              <a:extLst>
                <a:ext uri="{FF2B5EF4-FFF2-40B4-BE49-F238E27FC236}">
                  <a16:creationId xmlns:a16="http://schemas.microsoft.com/office/drawing/2014/main" id="{71AB4FFB-318F-49FE-AAE9-3971F010E4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8262" y="1665203"/>
              <a:ext cx="3769146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cs typeface="Arial" charset="0"/>
                </a:rPr>
                <a:t>Software Design and Implementation</a:t>
              </a:r>
              <a:endParaRPr lang="ko-KR" altLang="en-US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6E7E20E1-1ACC-43D3-8316-D94B12311D4F}"/>
              </a:ext>
            </a:extLst>
          </p:cNvPr>
          <p:cNvGrpSpPr/>
          <p:nvPr/>
        </p:nvGrpSpPr>
        <p:grpSpPr>
          <a:xfrm>
            <a:off x="546737" y="2601375"/>
            <a:ext cx="4041588" cy="450000"/>
            <a:chOff x="546737" y="2614627"/>
            <a:chExt cx="4041588" cy="450000"/>
          </a:xfrm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21B17325-FD00-4030-9B17-6CB3AFE8EC58}"/>
                </a:ext>
              </a:extLst>
            </p:cNvPr>
            <p:cNvSpPr/>
            <p:nvPr/>
          </p:nvSpPr>
          <p:spPr>
            <a:xfrm>
              <a:off x="546737" y="2614627"/>
              <a:ext cx="4041588" cy="450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90" name="직사각형 113">
              <a:extLst>
                <a:ext uri="{FF2B5EF4-FFF2-40B4-BE49-F238E27FC236}">
                  <a16:creationId xmlns:a16="http://schemas.microsoft.com/office/drawing/2014/main" id="{09AEAC19-BF75-48AD-8B4A-F9B5DBA54C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0626" y="2675420"/>
              <a:ext cx="3590517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cs typeface="Arial" charset="0"/>
                </a:rPr>
                <a:t>Web Development</a:t>
              </a:r>
              <a:endParaRPr lang="ko-KR" altLang="en-US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5F62A802-A3F9-440F-959A-318A545B5F32}"/>
              </a:ext>
            </a:extLst>
          </p:cNvPr>
          <p:cNvGrpSpPr/>
          <p:nvPr/>
        </p:nvGrpSpPr>
        <p:grpSpPr>
          <a:xfrm>
            <a:off x="4867449" y="1267402"/>
            <a:ext cx="3732552" cy="450000"/>
            <a:chOff x="4867449" y="1267402"/>
            <a:chExt cx="3732552" cy="450000"/>
          </a:xfrm>
        </p:grpSpPr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20DF8588-5AAE-42BC-BAEB-D228FC762118}"/>
                </a:ext>
              </a:extLst>
            </p:cNvPr>
            <p:cNvSpPr/>
            <p:nvPr/>
          </p:nvSpPr>
          <p:spPr>
            <a:xfrm>
              <a:off x="4867449" y="1267402"/>
              <a:ext cx="3732552" cy="450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93" name="직사각형 113">
              <a:extLst>
                <a:ext uri="{FF2B5EF4-FFF2-40B4-BE49-F238E27FC236}">
                  <a16:creationId xmlns:a16="http://schemas.microsoft.com/office/drawing/2014/main" id="{541840BC-A326-40DC-A093-600CE97E07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0727" y="1334476"/>
              <a:ext cx="3619143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cs typeface="Arial" charset="0"/>
                </a:rPr>
                <a:t>Software Design Patterns</a:t>
              </a:r>
              <a:endParaRPr lang="ko-KR" altLang="en-US" sz="1600" dirty="0">
                <a:solidFill>
                  <a:schemeClr val="bg1"/>
                </a:solidFill>
              </a:endParaRPr>
            </a:p>
          </p:txBody>
        </p:sp>
      </p:grpSp>
      <p:sp>
        <p:nvSpPr>
          <p:cNvPr id="94" name="TextBox 93">
            <a:extLst>
              <a:ext uri="{FF2B5EF4-FFF2-40B4-BE49-F238E27FC236}">
                <a16:creationId xmlns:a16="http://schemas.microsoft.com/office/drawing/2014/main" id="{1483F3BD-E458-467F-B841-B7FBFF392639}"/>
              </a:ext>
            </a:extLst>
          </p:cNvPr>
          <p:cNvSpPr txBox="1"/>
          <p:nvPr/>
        </p:nvSpPr>
        <p:spPr>
          <a:xfrm>
            <a:off x="520318" y="3955158"/>
            <a:ext cx="108116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rgbClr val="C7D3E6"/>
              </a:buClr>
              <a:buSzPct val="130000"/>
            </a:pPr>
            <a:r>
              <a:rPr lang="en-GB" sz="1200" b="1" dirty="0">
                <a:solidFill>
                  <a:srgbClr val="263248"/>
                </a:solidFill>
                <a:latin typeface="+mn-lt"/>
              </a:rPr>
              <a:t>Monday</a:t>
            </a:r>
          </a:p>
          <a:p>
            <a:pPr algn="ctr">
              <a:buClr>
                <a:srgbClr val="C7D3E6"/>
              </a:buClr>
              <a:buSzPct val="130000"/>
            </a:pPr>
            <a:r>
              <a:rPr lang="en-GB" sz="1200" b="1" dirty="0">
                <a:solidFill>
                  <a:srgbClr val="263248"/>
                </a:solidFill>
                <a:latin typeface="+mn-lt"/>
              </a:rPr>
              <a:t>(22 / 11)</a:t>
            </a:r>
          </a:p>
          <a:p>
            <a:pPr algn="ctr">
              <a:buClr>
                <a:srgbClr val="C7D3E6"/>
              </a:buClr>
              <a:buSzPct val="130000"/>
            </a:pPr>
            <a:r>
              <a:rPr lang="en-GB" sz="900" dirty="0">
                <a:solidFill>
                  <a:srgbClr val="263248"/>
                </a:solidFill>
                <a:latin typeface="+mn-lt"/>
              </a:rPr>
              <a:t>DAY 10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296AF456-E3E0-4C42-9299-434549D26E38}"/>
              </a:ext>
            </a:extLst>
          </p:cNvPr>
          <p:cNvSpPr txBox="1"/>
          <p:nvPr/>
        </p:nvSpPr>
        <p:spPr>
          <a:xfrm>
            <a:off x="2281068" y="3955158"/>
            <a:ext cx="108116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rgbClr val="C7D3E6"/>
              </a:buClr>
              <a:buSzPct val="130000"/>
            </a:pPr>
            <a:r>
              <a:rPr lang="en-GB" sz="1200" b="1" dirty="0">
                <a:solidFill>
                  <a:srgbClr val="263248"/>
                </a:solidFill>
                <a:latin typeface="+mn-lt"/>
              </a:rPr>
              <a:t>Tuesday</a:t>
            </a:r>
          </a:p>
          <a:p>
            <a:pPr algn="ctr">
              <a:buClr>
                <a:srgbClr val="C7D3E6"/>
              </a:buClr>
              <a:buSzPct val="130000"/>
            </a:pPr>
            <a:r>
              <a:rPr lang="en-GB" sz="1200" b="1" dirty="0">
                <a:solidFill>
                  <a:srgbClr val="263248"/>
                </a:solidFill>
                <a:latin typeface="+mn-lt"/>
              </a:rPr>
              <a:t>(23 / 11)</a:t>
            </a:r>
          </a:p>
          <a:p>
            <a:pPr algn="ctr">
              <a:buClr>
                <a:srgbClr val="C7D3E6"/>
              </a:buClr>
              <a:buSzPct val="130000"/>
            </a:pPr>
            <a:r>
              <a:rPr lang="en-GB" sz="900" dirty="0">
                <a:solidFill>
                  <a:srgbClr val="263248"/>
                </a:solidFill>
                <a:latin typeface="+mn-lt"/>
              </a:rPr>
              <a:t>DAY 11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0DCA5C65-267F-419E-8DD0-DDAF7D2A1CDA}"/>
              </a:ext>
            </a:extLst>
          </p:cNvPr>
          <p:cNvSpPr txBox="1"/>
          <p:nvPr/>
        </p:nvSpPr>
        <p:spPr>
          <a:xfrm>
            <a:off x="4047742" y="3955158"/>
            <a:ext cx="108116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rgbClr val="C7D3E6"/>
              </a:buClr>
              <a:buSzPct val="130000"/>
            </a:pPr>
            <a:r>
              <a:rPr lang="en-GB" sz="1200" b="1" dirty="0">
                <a:solidFill>
                  <a:srgbClr val="263248"/>
                </a:solidFill>
                <a:latin typeface="+mn-lt"/>
              </a:rPr>
              <a:t>Wednesday</a:t>
            </a:r>
          </a:p>
          <a:p>
            <a:pPr algn="ctr">
              <a:buClr>
                <a:srgbClr val="C7D3E6"/>
              </a:buClr>
              <a:buSzPct val="130000"/>
            </a:pPr>
            <a:r>
              <a:rPr lang="en-GB" sz="1200" b="1" dirty="0">
                <a:solidFill>
                  <a:srgbClr val="263248"/>
                </a:solidFill>
                <a:latin typeface="+mn-lt"/>
              </a:rPr>
              <a:t>(24 / 11)</a:t>
            </a:r>
          </a:p>
          <a:p>
            <a:pPr algn="ctr">
              <a:buClr>
                <a:srgbClr val="C7D3E6"/>
              </a:buClr>
              <a:buSzPct val="130000"/>
            </a:pPr>
            <a:r>
              <a:rPr lang="en-GB" sz="900" dirty="0">
                <a:solidFill>
                  <a:srgbClr val="263248"/>
                </a:solidFill>
                <a:latin typeface="+mn-lt"/>
              </a:rPr>
              <a:t>DAY 12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3FA6B5B5-213A-4A8D-A201-357623DED3A8}"/>
              </a:ext>
            </a:extLst>
          </p:cNvPr>
          <p:cNvSpPr txBox="1"/>
          <p:nvPr/>
        </p:nvSpPr>
        <p:spPr>
          <a:xfrm>
            <a:off x="5784502" y="3955158"/>
            <a:ext cx="108116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rgbClr val="C7D3E6"/>
              </a:buClr>
              <a:buSzPct val="130000"/>
            </a:pPr>
            <a:r>
              <a:rPr lang="en-GB" sz="1200" b="1" dirty="0">
                <a:solidFill>
                  <a:srgbClr val="263248"/>
                </a:solidFill>
                <a:latin typeface="+mn-lt"/>
              </a:rPr>
              <a:t>Thursday</a:t>
            </a:r>
          </a:p>
          <a:p>
            <a:pPr algn="ctr">
              <a:buClr>
                <a:srgbClr val="C7D3E6"/>
              </a:buClr>
              <a:buSzPct val="130000"/>
            </a:pPr>
            <a:r>
              <a:rPr lang="en-GB" sz="1200" b="1" dirty="0">
                <a:solidFill>
                  <a:srgbClr val="263248"/>
                </a:solidFill>
                <a:latin typeface="+mn-lt"/>
              </a:rPr>
              <a:t>(25 / 11)</a:t>
            </a:r>
          </a:p>
          <a:p>
            <a:pPr algn="ctr">
              <a:buClr>
                <a:srgbClr val="C7D3E6"/>
              </a:buClr>
              <a:buSzPct val="130000"/>
            </a:pPr>
            <a:r>
              <a:rPr lang="en-GB" sz="900" dirty="0">
                <a:solidFill>
                  <a:srgbClr val="263248"/>
                </a:solidFill>
                <a:latin typeface="+mn-lt"/>
              </a:rPr>
              <a:t>DAY 13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3D68C604-C7DD-4348-8AA0-CD12C8BDD16D}"/>
              </a:ext>
            </a:extLst>
          </p:cNvPr>
          <p:cNvSpPr txBox="1"/>
          <p:nvPr/>
        </p:nvSpPr>
        <p:spPr>
          <a:xfrm>
            <a:off x="7546400" y="3955158"/>
            <a:ext cx="108116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rgbClr val="C7D3E6"/>
              </a:buClr>
              <a:buSzPct val="130000"/>
            </a:pPr>
            <a:r>
              <a:rPr lang="en-GB" sz="1200" b="1" dirty="0">
                <a:solidFill>
                  <a:srgbClr val="263248"/>
                </a:solidFill>
                <a:latin typeface="+mn-lt"/>
              </a:rPr>
              <a:t>Friday</a:t>
            </a:r>
          </a:p>
          <a:p>
            <a:pPr algn="ctr">
              <a:buClr>
                <a:srgbClr val="C7D3E6"/>
              </a:buClr>
              <a:buSzPct val="130000"/>
            </a:pPr>
            <a:r>
              <a:rPr lang="en-GB" sz="1200" b="1" dirty="0">
                <a:solidFill>
                  <a:srgbClr val="263248"/>
                </a:solidFill>
                <a:latin typeface="+mn-lt"/>
              </a:rPr>
              <a:t>(26 / 11)</a:t>
            </a:r>
          </a:p>
          <a:p>
            <a:pPr algn="ctr">
              <a:buClr>
                <a:srgbClr val="C7D3E6"/>
              </a:buClr>
              <a:buSzPct val="130000"/>
            </a:pPr>
            <a:r>
              <a:rPr lang="en-GB" sz="900" dirty="0">
                <a:solidFill>
                  <a:srgbClr val="263248"/>
                </a:solidFill>
                <a:latin typeface="+mn-lt"/>
              </a:rPr>
              <a:t>DAY 14</a:t>
            </a:r>
          </a:p>
        </p:txBody>
      </p:sp>
    </p:spTree>
    <p:extLst>
      <p:ext uri="{BB962C8B-B14F-4D97-AF65-F5344CB8AC3E}">
        <p14:creationId xmlns:p14="http://schemas.microsoft.com/office/powerpoint/2010/main" val="18942627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0EA6DC4-42B2-4C8E-BA73-9C28EECCE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375" y="129647"/>
            <a:ext cx="5840888" cy="421341"/>
          </a:xfrm>
        </p:spPr>
        <p:txBody>
          <a:bodyPr/>
          <a:lstStyle/>
          <a:p>
            <a:r>
              <a:rPr lang="en-GB" dirty="0"/>
              <a:t>Teaching Plan – Block 4</a:t>
            </a:r>
          </a:p>
        </p:txBody>
      </p:sp>
      <p:sp>
        <p:nvSpPr>
          <p:cNvPr id="47" name="Round Same Side Corner Rectangle 4">
            <a:extLst>
              <a:ext uri="{FF2B5EF4-FFF2-40B4-BE49-F238E27FC236}">
                <a16:creationId xmlns:a16="http://schemas.microsoft.com/office/drawing/2014/main" id="{6354FE3F-DC5B-4F95-B3D1-6F430C212C07}"/>
              </a:ext>
            </a:extLst>
          </p:cNvPr>
          <p:cNvSpPr/>
          <p:nvPr/>
        </p:nvSpPr>
        <p:spPr>
          <a:xfrm>
            <a:off x="4675655" y="727337"/>
            <a:ext cx="141313" cy="262486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8" name="Round Same Side Corner Rectangle 5">
            <a:extLst>
              <a:ext uri="{FF2B5EF4-FFF2-40B4-BE49-F238E27FC236}">
                <a16:creationId xmlns:a16="http://schemas.microsoft.com/office/drawing/2014/main" id="{2C70417B-B9B4-4281-8C03-FF8FC52CE3D8}"/>
              </a:ext>
            </a:extLst>
          </p:cNvPr>
          <p:cNvSpPr/>
          <p:nvPr/>
        </p:nvSpPr>
        <p:spPr>
          <a:xfrm>
            <a:off x="4498774" y="727337"/>
            <a:ext cx="141313" cy="262486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9" name="Round Same Side Corner Rectangle 6">
            <a:extLst>
              <a:ext uri="{FF2B5EF4-FFF2-40B4-BE49-F238E27FC236}">
                <a16:creationId xmlns:a16="http://schemas.microsoft.com/office/drawing/2014/main" id="{801C6154-C052-4448-AF9B-45D3808EE58A}"/>
              </a:ext>
            </a:extLst>
          </p:cNvPr>
          <p:cNvSpPr/>
          <p:nvPr/>
        </p:nvSpPr>
        <p:spPr>
          <a:xfrm>
            <a:off x="4321893" y="727337"/>
            <a:ext cx="141313" cy="262486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0" name="Round Same Side Corner Rectangle 7">
            <a:extLst>
              <a:ext uri="{FF2B5EF4-FFF2-40B4-BE49-F238E27FC236}">
                <a16:creationId xmlns:a16="http://schemas.microsoft.com/office/drawing/2014/main" id="{9107785C-3138-4E8A-83E2-877FC6752F2B}"/>
              </a:ext>
            </a:extLst>
          </p:cNvPr>
          <p:cNvSpPr/>
          <p:nvPr/>
        </p:nvSpPr>
        <p:spPr>
          <a:xfrm>
            <a:off x="4145013" y="727337"/>
            <a:ext cx="141313" cy="262486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1" name="Freeform 8">
            <a:extLst>
              <a:ext uri="{FF2B5EF4-FFF2-40B4-BE49-F238E27FC236}">
                <a16:creationId xmlns:a16="http://schemas.microsoft.com/office/drawing/2014/main" id="{85A73002-80E1-4928-B08A-F66FC17A1872}"/>
              </a:ext>
            </a:extLst>
          </p:cNvPr>
          <p:cNvSpPr/>
          <p:nvPr/>
        </p:nvSpPr>
        <p:spPr>
          <a:xfrm>
            <a:off x="520317" y="3345561"/>
            <a:ext cx="3763489" cy="473988"/>
          </a:xfrm>
          <a:custGeom>
            <a:avLst/>
            <a:gdLst>
              <a:gd name="connsiteX0" fmla="*/ 3335731 w 3507638"/>
              <a:gd name="connsiteY0" fmla="*/ 0 h 512064"/>
              <a:gd name="connsiteX1" fmla="*/ 0 w 3507638"/>
              <a:gd name="connsiteY1" fmla="*/ 497434 h 512064"/>
              <a:gd name="connsiteX2" fmla="*/ 1353312 w 3507638"/>
              <a:gd name="connsiteY2" fmla="*/ 512064 h 512064"/>
              <a:gd name="connsiteX3" fmla="*/ 3507638 w 3507638"/>
              <a:gd name="connsiteY3" fmla="*/ 10973 h 512064"/>
              <a:gd name="connsiteX4" fmla="*/ 3335731 w 3507638"/>
              <a:gd name="connsiteY4" fmla="*/ 0 h 512064"/>
              <a:gd name="connsiteX0" fmla="*/ 3347637 w 3519544"/>
              <a:gd name="connsiteY0" fmla="*/ 0 h 516484"/>
              <a:gd name="connsiteX1" fmla="*/ 0 w 3519544"/>
              <a:gd name="connsiteY1" fmla="*/ 516484 h 516484"/>
              <a:gd name="connsiteX2" fmla="*/ 1365218 w 3519544"/>
              <a:gd name="connsiteY2" fmla="*/ 512064 h 516484"/>
              <a:gd name="connsiteX3" fmla="*/ 3519544 w 3519544"/>
              <a:gd name="connsiteY3" fmla="*/ 10973 h 516484"/>
              <a:gd name="connsiteX4" fmla="*/ 3347637 w 3519544"/>
              <a:gd name="connsiteY4" fmla="*/ 0 h 516484"/>
              <a:gd name="connsiteX0" fmla="*/ 3338112 w 3510019"/>
              <a:gd name="connsiteY0" fmla="*/ 0 h 512064"/>
              <a:gd name="connsiteX1" fmla="*/ 0 w 3510019"/>
              <a:gd name="connsiteY1" fmla="*/ 495052 h 512064"/>
              <a:gd name="connsiteX2" fmla="*/ 1355693 w 3510019"/>
              <a:gd name="connsiteY2" fmla="*/ 512064 h 512064"/>
              <a:gd name="connsiteX3" fmla="*/ 3510019 w 3510019"/>
              <a:gd name="connsiteY3" fmla="*/ 10973 h 512064"/>
              <a:gd name="connsiteX4" fmla="*/ 3338112 w 3510019"/>
              <a:gd name="connsiteY4" fmla="*/ 0 h 512064"/>
              <a:gd name="connsiteX0" fmla="*/ 3335731 w 3507638"/>
              <a:gd name="connsiteY0" fmla="*/ 0 h 512064"/>
              <a:gd name="connsiteX1" fmla="*/ 0 w 3507638"/>
              <a:gd name="connsiteY1" fmla="*/ 509339 h 512064"/>
              <a:gd name="connsiteX2" fmla="*/ 1353312 w 3507638"/>
              <a:gd name="connsiteY2" fmla="*/ 512064 h 512064"/>
              <a:gd name="connsiteX3" fmla="*/ 3507638 w 3507638"/>
              <a:gd name="connsiteY3" fmla="*/ 10973 h 512064"/>
              <a:gd name="connsiteX4" fmla="*/ 3335731 w 3507638"/>
              <a:gd name="connsiteY4" fmla="*/ 0 h 512064"/>
              <a:gd name="connsiteX0" fmla="*/ 3340493 w 3512400"/>
              <a:gd name="connsiteY0" fmla="*/ 0 h 512064"/>
              <a:gd name="connsiteX1" fmla="*/ 0 w 3512400"/>
              <a:gd name="connsiteY1" fmla="*/ 499814 h 512064"/>
              <a:gd name="connsiteX2" fmla="*/ 1358074 w 3512400"/>
              <a:gd name="connsiteY2" fmla="*/ 512064 h 512064"/>
              <a:gd name="connsiteX3" fmla="*/ 3512400 w 3512400"/>
              <a:gd name="connsiteY3" fmla="*/ 10973 h 512064"/>
              <a:gd name="connsiteX4" fmla="*/ 3340493 w 3512400"/>
              <a:gd name="connsiteY4" fmla="*/ 0 h 512064"/>
              <a:gd name="connsiteX0" fmla="*/ 3326206 w 3498113"/>
              <a:gd name="connsiteY0" fmla="*/ 0 h 512064"/>
              <a:gd name="connsiteX1" fmla="*/ 0 w 3498113"/>
              <a:gd name="connsiteY1" fmla="*/ 511720 h 512064"/>
              <a:gd name="connsiteX2" fmla="*/ 1343787 w 3498113"/>
              <a:gd name="connsiteY2" fmla="*/ 512064 h 512064"/>
              <a:gd name="connsiteX3" fmla="*/ 3498113 w 3498113"/>
              <a:gd name="connsiteY3" fmla="*/ 10973 h 512064"/>
              <a:gd name="connsiteX4" fmla="*/ 3326206 w 3498113"/>
              <a:gd name="connsiteY4" fmla="*/ 0 h 512064"/>
              <a:gd name="connsiteX0" fmla="*/ 3326206 w 3498113"/>
              <a:gd name="connsiteY0" fmla="*/ 0 h 512064"/>
              <a:gd name="connsiteX1" fmla="*/ 0 w 3498113"/>
              <a:gd name="connsiteY1" fmla="*/ 492670 h 512064"/>
              <a:gd name="connsiteX2" fmla="*/ 1343787 w 3498113"/>
              <a:gd name="connsiteY2" fmla="*/ 512064 h 512064"/>
              <a:gd name="connsiteX3" fmla="*/ 3498113 w 3498113"/>
              <a:gd name="connsiteY3" fmla="*/ 10973 h 512064"/>
              <a:gd name="connsiteX4" fmla="*/ 3326206 w 3498113"/>
              <a:gd name="connsiteY4" fmla="*/ 0 h 512064"/>
              <a:gd name="connsiteX0" fmla="*/ 3326206 w 3498113"/>
              <a:gd name="connsiteY0" fmla="*/ 0 h 523970"/>
              <a:gd name="connsiteX1" fmla="*/ 0 w 3498113"/>
              <a:gd name="connsiteY1" fmla="*/ 492670 h 523970"/>
              <a:gd name="connsiteX2" fmla="*/ 1350930 w 3498113"/>
              <a:gd name="connsiteY2" fmla="*/ 523970 h 523970"/>
              <a:gd name="connsiteX3" fmla="*/ 3498113 w 3498113"/>
              <a:gd name="connsiteY3" fmla="*/ 10973 h 523970"/>
              <a:gd name="connsiteX4" fmla="*/ 3326206 w 3498113"/>
              <a:gd name="connsiteY4" fmla="*/ 0 h 523970"/>
              <a:gd name="connsiteX0" fmla="*/ 3326206 w 3498113"/>
              <a:gd name="connsiteY0" fmla="*/ 0 h 514445"/>
              <a:gd name="connsiteX1" fmla="*/ 0 w 3498113"/>
              <a:gd name="connsiteY1" fmla="*/ 492670 h 514445"/>
              <a:gd name="connsiteX2" fmla="*/ 1329499 w 3498113"/>
              <a:gd name="connsiteY2" fmla="*/ 514445 h 514445"/>
              <a:gd name="connsiteX3" fmla="*/ 3498113 w 3498113"/>
              <a:gd name="connsiteY3" fmla="*/ 10973 h 514445"/>
              <a:gd name="connsiteX4" fmla="*/ 3326206 w 3498113"/>
              <a:gd name="connsiteY4" fmla="*/ 0 h 514445"/>
              <a:gd name="connsiteX0" fmla="*/ 3297631 w 3498113"/>
              <a:gd name="connsiteY0" fmla="*/ 0 h 509683"/>
              <a:gd name="connsiteX1" fmla="*/ 0 w 3498113"/>
              <a:gd name="connsiteY1" fmla="*/ 487908 h 509683"/>
              <a:gd name="connsiteX2" fmla="*/ 1329499 w 3498113"/>
              <a:gd name="connsiteY2" fmla="*/ 509683 h 509683"/>
              <a:gd name="connsiteX3" fmla="*/ 3498113 w 3498113"/>
              <a:gd name="connsiteY3" fmla="*/ 6211 h 509683"/>
              <a:gd name="connsiteX4" fmla="*/ 3297631 w 3498113"/>
              <a:gd name="connsiteY4" fmla="*/ 0 h 509683"/>
              <a:gd name="connsiteX0" fmla="*/ 3307156 w 3498113"/>
              <a:gd name="connsiteY0" fmla="*/ 12839 h 503472"/>
              <a:gd name="connsiteX1" fmla="*/ 0 w 3498113"/>
              <a:gd name="connsiteY1" fmla="*/ 481697 h 503472"/>
              <a:gd name="connsiteX2" fmla="*/ 1329499 w 3498113"/>
              <a:gd name="connsiteY2" fmla="*/ 503472 h 503472"/>
              <a:gd name="connsiteX3" fmla="*/ 3498113 w 3498113"/>
              <a:gd name="connsiteY3" fmla="*/ 0 h 503472"/>
              <a:gd name="connsiteX4" fmla="*/ 3307156 w 3498113"/>
              <a:gd name="connsiteY4" fmla="*/ 12839 h 503472"/>
              <a:gd name="connsiteX0" fmla="*/ 3323825 w 3498113"/>
              <a:gd name="connsiteY0" fmla="*/ 0 h 507302"/>
              <a:gd name="connsiteX1" fmla="*/ 0 w 3498113"/>
              <a:gd name="connsiteY1" fmla="*/ 485527 h 507302"/>
              <a:gd name="connsiteX2" fmla="*/ 1329499 w 3498113"/>
              <a:gd name="connsiteY2" fmla="*/ 507302 h 507302"/>
              <a:gd name="connsiteX3" fmla="*/ 3498113 w 3498113"/>
              <a:gd name="connsiteY3" fmla="*/ 3830 h 507302"/>
              <a:gd name="connsiteX4" fmla="*/ 3323825 w 3498113"/>
              <a:gd name="connsiteY4" fmla="*/ 0 h 507302"/>
              <a:gd name="connsiteX0" fmla="*/ 3323825 w 3488588"/>
              <a:gd name="connsiteY0" fmla="*/ 3314 h 510616"/>
              <a:gd name="connsiteX1" fmla="*/ 0 w 3488588"/>
              <a:gd name="connsiteY1" fmla="*/ 488841 h 510616"/>
              <a:gd name="connsiteX2" fmla="*/ 1329499 w 3488588"/>
              <a:gd name="connsiteY2" fmla="*/ 510616 h 510616"/>
              <a:gd name="connsiteX3" fmla="*/ 3488588 w 3488588"/>
              <a:gd name="connsiteY3" fmla="*/ 0 h 510616"/>
              <a:gd name="connsiteX4" fmla="*/ 3323825 w 3488588"/>
              <a:gd name="connsiteY4" fmla="*/ 3314 h 510616"/>
              <a:gd name="connsiteX0" fmla="*/ 3323825 w 3495731"/>
              <a:gd name="connsiteY0" fmla="*/ 0 h 507302"/>
              <a:gd name="connsiteX1" fmla="*/ 0 w 3495731"/>
              <a:gd name="connsiteY1" fmla="*/ 485527 h 507302"/>
              <a:gd name="connsiteX2" fmla="*/ 1329499 w 3495731"/>
              <a:gd name="connsiteY2" fmla="*/ 507302 h 507302"/>
              <a:gd name="connsiteX3" fmla="*/ 3495731 w 3495731"/>
              <a:gd name="connsiteY3" fmla="*/ 10973 h 507302"/>
              <a:gd name="connsiteX4" fmla="*/ 3323825 w 3495731"/>
              <a:gd name="connsiteY4" fmla="*/ 0 h 507302"/>
              <a:gd name="connsiteX0" fmla="*/ 3323825 w 3493349"/>
              <a:gd name="connsiteY0" fmla="*/ 3314 h 510616"/>
              <a:gd name="connsiteX1" fmla="*/ 0 w 3493349"/>
              <a:gd name="connsiteY1" fmla="*/ 488841 h 510616"/>
              <a:gd name="connsiteX2" fmla="*/ 1329499 w 3493349"/>
              <a:gd name="connsiteY2" fmla="*/ 510616 h 510616"/>
              <a:gd name="connsiteX3" fmla="*/ 3493349 w 3493349"/>
              <a:gd name="connsiteY3" fmla="*/ 0 h 510616"/>
              <a:gd name="connsiteX4" fmla="*/ 3323825 w 3493349"/>
              <a:gd name="connsiteY4" fmla="*/ 3314 h 510616"/>
              <a:gd name="connsiteX0" fmla="*/ 3323825 w 3495730"/>
              <a:gd name="connsiteY0" fmla="*/ 0 h 507302"/>
              <a:gd name="connsiteX1" fmla="*/ 0 w 3495730"/>
              <a:gd name="connsiteY1" fmla="*/ 485527 h 507302"/>
              <a:gd name="connsiteX2" fmla="*/ 1329499 w 3495730"/>
              <a:gd name="connsiteY2" fmla="*/ 507302 h 507302"/>
              <a:gd name="connsiteX3" fmla="*/ 3495730 w 3495730"/>
              <a:gd name="connsiteY3" fmla="*/ 3830 h 507302"/>
              <a:gd name="connsiteX4" fmla="*/ 3323825 w 3495730"/>
              <a:gd name="connsiteY4" fmla="*/ 0 h 507302"/>
              <a:gd name="connsiteX0" fmla="*/ 3328835 w 3500740"/>
              <a:gd name="connsiteY0" fmla="*/ 0 h 507302"/>
              <a:gd name="connsiteX1" fmla="*/ 0 w 3500740"/>
              <a:gd name="connsiteY1" fmla="*/ 498053 h 507302"/>
              <a:gd name="connsiteX2" fmla="*/ 1334509 w 3500740"/>
              <a:gd name="connsiteY2" fmla="*/ 507302 h 507302"/>
              <a:gd name="connsiteX3" fmla="*/ 3500740 w 3500740"/>
              <a:gd name="connsiteY3" fmla="*/ 3830 h 507302"/>
              <a:gd name="connsiteX4" fmla="*/ 3328835 w 3500740"/>
              <a:gd name="connsiteY4" fmla="*/ 0 h 507302"/>
              <a:gd name="connsiteX0" fmla="*/ 3321319 w 3493224"/>
              <a:gd name="connsiteY0" fmla="*/ 0 h 507302"/>
              <a:gd name="connsiteX1" fmla="*/ 0 w 3493224"/>
              <a:gd name="connsiteY1" fmla="*/ 490538 h 507302"/>
              <a:gd name="connsiteX2" fmla="*/ 1326993 w 3493224"/>
              <a:gd name="connsiteY2" fmla="*/ 507302 h 507302"/>
              <a:gd name="connsiteX3" fmla="*/ 3493224 w 3493224"/>
              <a:gd name="connsiteY3" fmla="*/ 3830 h 507302"/>
              <a:gd name="connsiteX4" fmla="*/ 3321319 w 3493224"/>
              <a:gd name="connsiteY4" fmla="*/ 0 h 507302"/>
              <a:gd name="connsiteX0" fmla="*/ 3323824 w 3495729"/>
              <a:gd name="connsiteY0" fmla="*/ 0 h 507302"/>
              <a:gd name="connsiteX1" fmla="*/ 0 w 3495729"/>
              <a:gd name="connsiteY1" fmla="*/ 500559 h 507302"/>
              <a:gd name="connsiteX2" fmla="*/ 1329498 w 3495729"/>
              <a:gd name="connsiteY2" fmla="*/ 507302 h 507302"/>
              <a:gd name="connsiteX3" fmla="*/ 3495729 w 3495729"/>
              <a:gd name="connsiteY3" fmla="*/ 3830 h 507302"/>
              <a:gd name="connsiteX4" fmla="*/ 3323824 w 3495729"/>
              <a:gd name="connsiteY4" fmla="*/ 0 h 507302"/>
              <a:gd name="connsiteX0" fmla="*/ 3342039 w 3513944"/>
              <a:gd name="connsiteY0" fmla="*/ 0 h 507845"/>
              <a:gd name="connsiteX1" fmla="*/ 0 w 3513944"/>
              <a:gd name="connsiteY1" fmla="*/ 507845 h 507845"/>
              <a:gd name="connsiteX2" fmla="*/ 1347713 w 3513944"/>
              <a:gd name="connsiteY2" fmla="*/ 507302 h 507845"/>
              <a:gd name="connsiteX3" fmla="*/ 3513944 w 3513944"/>
              <a:gd name="connsiteY3" fmla="*/ 3830 h 507845"/>
              <a:gd name="connsiteX4" fmla="*/ 3342039 w 3513944"/>
              <a:gd name="connsiteY4" fmla="*/ 0 h 507845"/>
              <a:gd name="connsiteX0" fmla="*/ 3342039 w 3513944"/>
              <a:gd name="connsiteY0" fmla="*/ 0 h 507845"/>
              <a:gd name="connsiteX1" fmla="*/ 0 w 3513944"/>
              <a:gd name="connsiteY1" fmla="*/ 507845 h 507845"/>
              <a:gd name="connsiteX2" fmla="*/ 1347713 w 3513944"/>
              <a:gd name="connsiteY2" fmla="*/ 507302 h 507845"/>
              <a:gd name="connsiteX3" fmla="*/ 3513944 w 3513944"/>
              <a:gd name="connsiteY3" fmla="*/ 3830 h 507845"/>
              <a:gd name="connsiteX4" fmla="*/ 3342039 w 3513944"/>
              <a:gd name="connsiteY4" fmla="*/ 0 h 507845"/>
              <a:gd name="connsiteX0" fmla="*/ 3342039 w 3513944"/>
              <a:gd name="connsiteY0" fmla="*/ 0 h 507845"/>
              <a:gd name="connsiteX1" fmla="*/ 0 w 3513944"/>
              <a:gd name="connsiteY1" fmla="*/ 507845 h 507845"/>
              <a:gd name="connsiteX2" fmla="*/ 1362285 w 3513944"/>
              <a:gd name="connsiteY2" fmla="*/ 507302 h 507845"/>
              <a:gd name="connsiteX3" fmla="*/ 3513944 w 3513944"/>
              <a:gd name="connsiteY3" fmla="*/ 3830 h 507845"/>
              <a:gd name="connsiteX4" fmla="*/ 3342039 w 3513944"/>
              <a:gd name="connsiteY4" fmla="*/ 0 h 507845"/>
              <a:gd name="connsiteX0" fmla="*/ 3302566 w 3474471"/>
              <a:gd name="connsiteY0" fmla="*/ 0 h 511042"/>
              <a:gd name="connsiteX1" fmla="*/ 0 w 3474471"/>
              <a:gd name="connsiteY1" fmla="*/ 511042 h 511042"/>
              <a:gd name="connsiteX2" fmla="*/ 1322812 w 3474471"/>
              <a:gd name="connsiteY2" fmla="*/ 507302 h 511042"/>
              <a:gd name="connsiteX3" fmla="*/ 3474471 w 3474471"/>
              <a:gd name="connsiteY3" fmla="*/ 3830 h 511042"/>
              <a:gd name="connsiteX4" fmla="*/ 3302566 w 3474471"/>
              <a:gd name="connsiteY4" fmla="*/ 0 h 511042"/>
              <a:gd name="connsiteX0" fmla="*/ 3314176 w 3486081"/>
              <a:gd name="connsiteY0" fmla="*/ 0 h 507302"/>
              <a:gd name="connsiteX1" fmla="*/ 0 w 3486081"/>
              <a:gd name="connsiteY1" fmla="*/ 501451 h 507302"/>
              <a:gd name="connsiteX2" fmla="*/ 1334422 w 3486081"/>
              <a:gd name="connsiteY2" fmla="*/ 507302 h 507302"/>
              <a:gd name="connsiteX3" fmla="*/ 3486081 w 3486081"/>
              <a:gd name="connsiteY3" fmla="*/ 3830 h 507302"/>
              <a:gd name="connsiteX4" fmla="*/ 3314176 w 3486081"/>
              <a:gd name="connsiteY4" fmla="*/ 0 h 507302"/>
              <a:gd name="connsiteX0" fmla="*/ 3314176 w 3486081"/>
              <a:gd name="connsiteY0" fmla="*/ 0 h 507302"/>
              <a:gd name="connsiteX1" fmla="*/ 0 w 3486081"/>
              <a:gd name="connsiteY1" fmla="*/ 501451 h 507302"/>
              <a:gd name="connsiteX2" fmla="*/ 1000064 w 3486081"/>
              <a:gd name="connsiteY2" fmla="*/ 507302 h 507302"/>
              <a:gd name="connsiteX3" fmla="*/ 3486081 w 3486081"/>
              <a:gd name="connsiteY3" fmla="*/ 3830 h 507302"/>
              <a:gd name="connsiteX4" fmla="*/ 3314176 w 3486081"/>
              <a:gd name="connsiteY4" fmla="*/ 0 h 507302"/>
              <a:gd name="connsiteX0" fmla="*/ 3309532 w 3481437"/>
              <a:gd name="connsiteY0" fmla="*/ 0 h 507302"/>
              <a:gd name="connsiteX1" fmla="*/ 0 w 3481437"/>
              <a:gd name="connsiteY1" fmla="*/ 504648 h 507302"/>
              <a:gd name="connsiteX2" fmla="*/ 995420 w 3481437"/>
              <a:gd name="connsiteY2" fmla="*/ 507302 h 507302"/>
              <a:gd name="connsiteX3" fmla="*/ 3481437 w 3481437"/>
              <a:gd name="connsiteY3" fmla="*/ 3830 h 507302"/>
              <a:gd name="connsiteX4" fmla="*/ 3309532 w 3481437"/>
              <a:gd name="connsiteY4" fmla="*/ 0 h 507302"/>
              <a:gd name="connsiteX0" fmla="*/ 3355970 w 3481437"/>
              <a:gd name="connsiteY0" fmla="*/ 0 h 507302"/>
              <a:gd name="connsiteX1" fmla="*/ 0 w 3481437"/>
              <a:gd name="connsiteY1" fmla="*/ 504648 h 507302"/>
              <a:gd name="connsiteX2" fmla="*/ 995420 w 3481437"/>
              <a:gd name="connsiteY2" fmla="*/ 507302 h 507302"/>
              <a:gd name="connsiteX3" fmla="*/ 3481437 w 3481437"/>
              <a:gd name="connsiteY3" fmla="*/ 3830 h 507302"/>
              <a:gd name="connsiteX4" fmla="*/ 3355970 w 3481437"/>
              <a:gd name="connsiteY4" fmla="*/ 0 h 507302"/>
              <a:gd name="connsiteX0" fmla="*/ 3355970 w 3481437"/>
              <a:gd name="connsiteY0" fmla="*/ 0 h 507302"/>
              <a:gd name="connsiteX1" fmla="*/ 0 w 3481437"/>
              <a:gd name="connsiteY1" fmla="*/ 504648 h 507302"/>
              <a:gd name="connsiteX2" fmla="*/ 995420 w 3481437"/>
              <a:gd name="connsiteY2" fmla="*/ 507302 h 507302"/>
              <a:gd name="connsiteX3" fmla="*/ 3481437 w 3481437"/>
              <a:gd name="connsiteY3" fmla="*/ 3830 h 507302"/>
              <a:gd name="connsiteX4" fmla="*/ 3355970 w 3481437"/>
              <a:gd name="connsiteY4" fmla="*/ 0 h 507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81437" h="507302">
                <a:moveTo>
                  <a:pt x="3355970" y="0"/>
                </a:moveTo>
                <a:lnTo>
                  <a:pt x="0" y="504648"/>
                </a:lnTo>
                <a:lnTo>
                  <a:pt x="995420" y="507302"/>
                </a:lnTo>
                <a:lnTo>
                  <a:pt x="3481437" y="3830"/>
                </a:lnTo>
                <a:lnTo>
                  <a:pt x="335597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0"/>
                </a:schemeClr>
              </a:gs>
              <a:gs pos="100000">
                <a:schemeClr val="accent1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2700"/>
          </a:p>
        </p:txBody>
      </p:sp>
      <p:sp>
        <p:nvSpPr>
          <p:cNvPr id="52" name="Freeform 9">
            <a:extLst>
              <a:ext uri="{FF2B5EF4-FFF2-40B4-BE49-F238E27FC236}">
                <a16:creationId xmlns:a16="http://schemas.microsoft.com/office/drawing/2014/main" id="{C2934F0F-7881-40AF-87A5-DF258111A4F3}"/>
              </a:ext>
            </a:extLst>
          </p:cNvPr>
          <p:cNvSpPr/>
          <p:nvPr/>
        </p:nvSpPr>
        <p:spPr>
          <a:xfrm>
            <a:off x="2274831" y="3343577"/>
            <a:ext cx="2192860" cy="485350"/>
          </a:xfrm>
          <a:custGeom>
            <a:avLst/>
            <a:gdLst>
              <a:gd name="connsiteX0" fmla="*/ 1956816 w 2125066"/>
              <a:gd name="connsiteY0" fmla="*/ 0 h 501091"/>
              <a:gd name="connsiteX1" fmla="*/ 0 w 2125066"/>
              <a:gd name="connsiteY1" fmla="*/ 497433 h 501091"/>
              <a:gd name="connsiteX2" fmla="*/ 1331367 w 2125066"/>
              <a:gd name="connsiteY2" fmla="*/ 501091 h 501091"/>
              <a:gd name="connsiteX3" fmla="*/ 2125066 w 2125066"/>
              <a:gd name="connsiteY3" fmla="*/ 3657 h 501091"/>
              <a:gd name="connsiteX4" fmla="*/ 1956816 w 2125066"/>
              <a:gd name="connsiteY4" fmla="*/ 0 h 501091"/>
              <a:gd name="connsiteX0" fmla="*/ 1949672 w 2125066"/>
              <a:gd name="connsiteY0" fmla="*/ 0 h 501091"/>
              <a:gd name="connsiteX1" fmla="*/ 0 w 2125066"/>
              <a:gd name="connsiteY1" fmla="*/ 497433 h 501091"/>
              <a:gd name="connsiteX2" fmla="*/ 1331367 w 2125066"/>
              <a:gd name="connsiteY2" fmla="*/ 501091 h 501091"/>
              <a:gd name="connsiteX3" fmla="*/ 2125066 w 2125066"/>
              <a:gd name="connsiteY3" fmla="*/ 3657 h 501091"/>
              <a:gd name="connsiteX4" fmla="*/ 1949672 w 2125066"/>
              <a:gd name="connsiteY4" fmla="*/ 0 h 501091"/>
              <a:gd name="connsiteX0" fmla="*/ 1949672 w 2125066"/>
              <a:gd name="connsiteY0" fmla="*/ 3487 h 504578"/>
              <a:gd name="connsiteX1" fmla="*/ 0 w 2125066"/>
              <a:gd name="connsiteY1" fmla="*/ 500920 h 504578"/>
              <a:gd name="connsiteX2" fmla="*/ 1331367 w 2125066"/>
              <a:gd name="connsiteY2" fmla="*/ 504578 h 504578"/>
              <a:gd name="connsiteX3" fmla="*/ 2125066 w 2125066"/>
              <a:gd name="connsiteY3" fmla="*/ 0 h 504578"/>
              <a:gd name="connsiteX4" fmla="*/ 1949672 w 2125066"/>
              <a:gd name="connsiteY4" fmla="*/ 3487 h 504578"/>
              <a:gd name="connsiteX0" fmla="*/ 1949672 w 2120303"/>
              <a:gd name="connsiteY0" fmla="*/ 0 h 501091"/>
              <a:gd name="connsiteX1" fmla="*/ 0 w 2120303"/>
              <a:gd name="connsiteY1" fmla="*/ 497433 h 501091"/>
              <a:gd name="connsiteX2" fmla="*/ 1331367 w 2120303"/>
              <a:gd name="connsiteY2" fmla="*/ 501091 h 501091"/>
              <a:gd name="connsiteX3" fmla="*/ 2120303 w 2120303"/>
              <a:gd name="connsiteY3" fmla="*/ 1276 h 501091"/>
              <a:gd name="connsiteX4" fmla="*/ 1949672 w 2120303"/>
              <a:gd name="connsiteY4" fmla="*/ 0 h 501091"/>
              <a:gd name="connsiteX0" fmla="*/ 1949672 w 2120303"/>
              <a:gd name="connsiteY0" fmla="*/ 0 h 503473"/>
              <a:gd name="connsiteX1" fmla="*/ 0 w 2120303"/>
              <a:gd name="connsiteY1" fmla="*/ 497433 h 503473"/>
              <a:gd name="connsiteX2" fmla="*/ 1343273 w 2120303"/>
              <a:gd name="connsiteY2" fmla="*/ 503473 h 503473"/>
              <a:gd name="connsiteX3" fmla="*/ 2120303 w 2120303"/>
              <a:gd name="connsiteY3" fmla="*/ 1276 h 503473"/>
              <a:gd name="connsiteX4" fmla="*/ 1949672 w 2120303"/>
              <a:gd name="connsiteY4" fmla="*/ 0 h 503473"/>
              <a:gd name="connsiteX0" fmla="*/ 1961578 w 2132209"/>
              <a:gd name="connsiteY0" fmla="*/ 0 h 506958"/>
              <a:gd name="connsiteX1" fmla="*/ 0 w 2132209"/>
              <a:gd name="connsiteY1" fmla="*/ 506958 h 506958"/>
              <a:gd name="connsiteX2" fmla="*/ 1355179 w 2132209"/>
              <a:gd name="connsiteY2" fmla="*/ 503473 h 506958"/>
              <a:gd name="connsiteX3" fmla="*/ 2132209 w 2132209"/>
              <a:gd name="connsiteY3" fmla="*/ 1276 h 506958"/>
              <a:gd name="connsiteX4" fmla="*/ 1961578 w 2132209"/>
              <a:gd name="connsiteY4" fmla="*/ 0 h 506958"/>
              <a:gd name="connsiteX0" fmla="*/ 1954434 w 2125065"/>
              <a:gd name="connsiteY0" fmla="*/ 0 h 503473"/>
              <a:gd name="connsiteX1" fmla="*/ 0 w 2125065"/>
              <a:gd name="connsiteY1" fmla="*/ 495051 h 503473"/>
              <a:gd name="connsiteX2" fmla="*/ 1348035 w 2125065"/>
              <a:gd name="connsiteY2" fmla="*/ 503473 h 503473"/>
              <a:gd name="connsiteX3" fmla="*/ 2125065 w 2125065"/>
              <a:gd name="connsiteY3" fmla="*/ 1276 h 503473"/>
              <a:gd name="connsiteX4" fmla="*/ 1954434 w 2125065"/>
              <a:gd name="connsiteY4" fmla="*/ 0 h 503473"/>
              <a:gd name="connsiteX0" fmla="*/ 1954434 w 2125065"/>
              <a:gd name="connsiteY0" fmla="*/ 0 h 503473"/>
              <a:gd name="connsiteX1" fmla="*/ 0 w 2125065"/>
              <a:gd name="connsiteY1" fmla="*/ 495051 h 503473"/>
              <a:gd name="connsiteX2" fmla="*/ 1331366 w 2125065"/>
              <a:gd name="connsiteY2" fmla="*/ 503473 h 503473"/>
              <a:gd name="connsiteX3" fmla="*/ 2125065 w 2125065"/>
              <a:gd name="connsiteY3" fmla="*/ 1276 h 503473"/>
              <a:gd name="connsiteX4" fmla="*/ 1954434 w 2125065"/>
              <a:gd name="connsiteY4" fmla="*/ 0 h 503473"/>
              <a:gd name="connsiteX0" fmla="*/ 1954434 w 2125065"/>
              <a:gd name="connsiteY0" fmla="*/ 0 h 503473"/>
              <a:gd name="connsiteX1" fmla="*/ 0 w 2125065"/>
              <a:gd name="connsiteY1" fmla="*/ 495051 h 503473"/>
              <a:gd name="connsiteX2" fmla="*/ 1343272 w 2125065"/>
              <a:gd name="connsiteY2" fmla="*/ 503473 h 503473"/>
              <a:gd name="connsiteX3" fmla="*/ 2125065 w 2125065"/>
              <a:gd name="connsiteY3" fmla="*/ 1276 h 503473"/>
              <a:gd name="connsiteX4" fmla="*/ 1954434 w 2125065"/>
              <a:gd name="connsiteY4" fmla="*/ 0 h 503473"/>
              <a:gd name="connsiteX0" fmla="*/ 1954434 w 2132209"/>
              <a:gd name="connsiteY0" fmla="*/ 0 h 503473"/>
              <a:gd name="connsiteX1" fmla="*/ 0 w 2132209"/>
              <a:gd name="connsiteY1" fmla="*/ 495051 h 503473"/>
              <a:gd name="connsiteX2" fmla="*/ 1343272 w 2132209"/>
              <a:gd name="connsiteY2" fmla="*/ 503473 h 503473"/>
              <a:gd name="connsiteX3" fmla="*/ 2132209 w 2132209"/>
              <a:gd name="connsiteY3" fmla="*/ 6039 h 503473"/>
              <a:gd name="connsiteX4" fmla="*/ 1954434 w 2132209"/>
              <a:gd name="connsiteY4" fmla="*/ 0 h 503473"/>
              <a:gd name="connsiteX0" fmla="*/ 1966960 w 2144735"/>
              <a:gd name="connsiteY0" fmla="*/ 0 h 505072"/>
              <a:gd name="connsiteX1" fmla="*/ 0 w 2144735"/>
              <a:gd name="connsiteY1" fmla="*/ 505072 h 505072"/>
              <a:gd name="connsiteX2" fmla="*/ 1355798 w 2144735"/>
              <a:gd name="connsiteY2" fmla="*/ 503473 h 505072"/>
              <a:gd name="connsiteX3" fmla="*/ 2144735 w 2144735"/>
              <a:gd name="connsiteY3" fmla="*/ 6039 h 505072"/>
              <a:gd name="connsiteX4" fmla="*/ 1966960 w 2144735"/>
              <a:gd name="connsiteY4" fmla="*/ 0 h 505072"/>
              <a:gd name="connsiteX0" fmla="*/ 1956939 w 2134714"/>
              <a:gd name="connsiteY0" fmla="*/ 0 h 503473"/>
              <a:gd name="connsiteX1" fmla="*/ 0 w 2134714"/>
              <a:gd name="connsiteY1" fmla="*/ 497557 h 503473"/>
              <a:gd name="connsiteX2" fmla="*/ 1345777 w 2134714"/>
              <a:gd name="connsiteY2" fmla="*/ 503473 h 503473"/>
              <a:gd name="connsiteX3" fmla="*/ 2134714 w 2134714"/>
              <a:gd name="connsiteY3" fmla="*/ 6039 h 503473"/>
              <a:gd name="connsiteX4" fmla="*/ 1956939 w 2134714"/>
              <a:gd name="connsiteY4" fmla="*/ 0 h 503473"/>
              <a:gd name="connsiteX0" fmla="*/ 1956939 w 2134714"/>
              <a:gd name="connsiteY0" fmla="*/ 0 h 499830"/>
              <a:gd name="connsiteX1" fmla="*/ 0 w 2134714"/>
              <a:gd name="connsiteY1" fmla="*/ 497557 h 499830"/>
              <a:gd name="connsiteX2" fmla="*/ 1367635 w 2134714"/>
              <a:gd name="connsiteY2" fmla="*/ 499830 h 499830"/>
              <a:gd name="connsiteX3" fmla="*/ 2134714 w 2134714"/>
              <a:gd name="connsiteY3" fmla="*/ 6039 h 499830"/>
              <a:gd name="connsiteX4" fmla="*/ 1956939 w 2134714"/>
              <a:gd name="connsiteY4" fmla="*/ 0 h 499830"/>
              <a:gd name="connsiteX0" fmla="*/ 1956939 w 2134714"/>
              <a:gd name="connsiteY0" fmla="*/ 4890 h 504720"/>
              <a:gd name="connsiteX1" fmla="*/ 0 w 2134714"/>
              <a:gd name="connsiteY1" fmla="*/ 502447 h 504720"/>
              <a:gd name="connsiteX2" fmla="*/ 1367635 w 2134714"/>
              <a:gd name="connsiteY2" fmla="*/ 504720 h 504720"/>
              <a:gd name="connsiteX3" fmla="*/ 2134714 w 2134714"/>
              <a:gd name="connsiteY3" fmla="*/ 0 h 504720"/>
              <a:gd name="connsiteX4" fmla="*/ 1956939 w 2134714"/>
              <a:gd name="connsiteY4" fmla="*/ 4890 h 504720"/>
              <a:gd name="connsiteX0" fmla="*/ 1956939 w 2134714"/>
              <a:gd name="connsiteY0" fmla="*/ 1247 h 504720"/>
              <a:gd name="connsiteX1" fmla="*/ 0 w 2134714"/>
              <a:gd name="connsiteY1" fmla="*/ 502447 h 504720"/>
              <a:gd name="connsiteX2" fmla="*/ 1367635 w 2134714"/>
              <a:gd name="connsiteY2" fmla="*/ 504720 h 504720"/>
              <a:gd name="connsiteX3" fmla="*/ 2134714 w 2134714"/>
              <a:gd name="connsiteY3" fmla="*/ 0 h 504720"/>
              <a:gd name="connsiteX4" fmla="*/ 1956939 w 2134714"/>
              <a:gd name="connsiteY4" fmla="*/ 1247 h 504720"/>
              <a:gd name="connsiteX0" fmla="*/ 1956939 w 2134714"/>
              <a:gd name="connsiteY0" fmla="*/ 1247 h 504720"/>
              <a:gd name="connsiteX1" fmla="*/ 0 w 2134714"/>
              <a:gd name="connsiteY1" fmla="*/ 502447 h 504720"/>
              <a:gd name="connsiteX2" fmla="*/ 1367635 w 2134714"/>
              <a:gd name="connsiteY2" fmla="*/ 504720 h 504720"/>
              <a:gd name="connsiteX3" fmla="*/ 2134714 w 2134714"/>
              <a:gd name="connsiteY3" fmla="*/ 0 h 504720"/>
              <a:gd name="connsiteX4" fmla="*/ 1956939 w 2134714"/>
              <a:gd name="connsiteY4" fmla="*/ 1247 h 504720"/>
              <a:gd name="connsiteX0" fmla="*/ 1975155 w 2152930"/>
              <a:gd name="connsiteY0" fmla="*/ 1247 h 504720"/>
              <a:gd name="connsiteX1" fmla="*/ 0 w 2152930"/>
              <a:gd name="connsiteY1" fmla="*/ 502447 h 504720"/>
              <a:gd name="connsiteX2" fmla="*/ 1385851 w 2152930"/>
              <a:gd name="connsiteY2" fmla="*/ 504720 h 504720"/>
              <a:gd name="connsiteX3" fmla="*/ 2152930 w 2152930"/>
              <a:gd name="connsiteY3" fmla="*/ 0 h 504720"/>
              <a:gd name="connsiteX4" fmla="*/ 1975155 w 2152930"/>
              <a:gd name="connsiteY4" fmla="*/ 1247 h 504720"/>
              <a:gd name="connsiteX0" fmla="*/ 1975155 w 2152930"/>
              <a:gd name="connsiteY0" fmla="*/ 1247 h 513376"/>
              <a:gd name="connsiteX1" fmla="*/ 0 w 2152930"/>
              <a:gd name="connsiteY1" fmla="*/ 513376 h 513376"/>
              <a:gd name="connsiteX2" fmla="*/ 1385851 w 2152930"/>
              <a:gd name="connsiteY2" fmla="*/ 504720 h 513376"/>
              <a:gd name="connsiteX3" fmla="*/ 2152930 w 2152930"/>
              <a:gd name="connsiteY3" fmla="*/ 0 h 513376"/>
              <a:gd name="connsiteX4" fmla="*/ 1975155 w 2152930"/>
              <a:gd name="connsiteY4" fmla="*/ 1247 h 513376"/>
              <a:gd name="connsiteX0" fmla="*/ 1971512 w 2149287"/>
              <a:gd name="connsiteY0" fmla="*/ 1247 h 509733"/>
              <a:gd name="connsiteX1" fmla="*/ 0 w 2149287"/>
              <a:gd name="connsiteY1" fmla="*/ 509733 h 509733"/>
              <a:gd name="connsiteX2" fmla="*/ 1382208 w 2149287"/>
              <a:gd name="connsiteY2" fmla="*/ 504720 h 509733"/>
              <a:gd name="connsiteX3" fmla="*/ 2149287 w 2149287"/>
              <a:gd name="connsiteY3" fmla="*/ 0 h 509733"/>
              <a:gd name="connsiteX4" fmla="*/ 1971512 w 2149287"/>
              <a:gd name="connsiteY4" fmla="*/ 1247 h 509733"/>
              <a:gd name="connsiteX0" fmla="*/ 1971512 w 2149287"/>
              <a:gd name="connsiteY0" fmla="*/ 1247 h 512006"/>
              <a:gd name="connsiteX1" fmla="*/ 0 w 2149287"/>
              <a:gd name="connsiteY1" fmla="*/ 509733 h 512006"/>
              <a:gd name="connsiteX2" fmla="*/ 1378565 w 2149287"/>
              <a:gd name="connsiteY2" fmla="*/ 512006 h 512006"/>
              <a:gd name="connsiteX3" fmla="*/ 2149287 w 2149287"/>
              <a:gd name="connsiteY3" fmla="*/ 0 h 512006"/>
              <a:gd name="connsiteX4" fmla="*/ 1971512 w 2149287"/>
              <a:gd name="connsiteY4" fmla="*/ 1247 h 512006"/>
              <a:gd name="connsiteX0" fmla="*/ 1967869 w 2145644"/>
              <a:gd name="connsiteY0" fmla="*/ 1247 h 512006"/>
              <a:gd name="connsiteX1" fmla="*/ 0 w 2145644"/>
              <a:gd name="connsiteY1" fmla="*/ 509733 h 512006"/>
              <a:gd name="connsiteX2" fmla="*/ 1374922 w 2145644"/>
              <a:gd name="connsiteY2" fmla="*/ 512006 h 512006"/>
              <a:gd name="connsiteX3" fmla="*/ 2145644 w 2145644"/>
              <a:gd name="connsiteY3" fmla="*/ 0 h 512006"/>
              <a:gd name="connsiteX4" fmla="*/ 1967869 w 2145644"/>
              <a:gd name="connsiteY4" fmla="*/ 1247 h 512006"/>
              <a:gd name="connsiteX0" fmla="*/ 1943449 w 2121224"/>
              <a:gd name="connsiteY0" fmla="*/ 1247 h 512006"/>
              <a:gd name="connsiteX1" fmla="*/ 0 w 2121224"/>
              <a:gd name="connsiteY1" fmla="*/ 503338 h 512006"/>
              <a:gd name="connsiteX2" fmla="*/ 1350502 w 2121224"/>
              <a:gd name="connsiteY2" fmla="*/ 512006 h 512006"/>
              <a:gd name="connsiteX3" fmla="*/ 2121224 w 2121224"/>
              <a:gd name="connsiteY3" fmla="*/ 0 h 512006"/>
              <a:gd name="connsiteX4" fmla="*/ 1943449 w 2121224"/>
              <a:gd name="connsiteY4" fmla="*/ 1247 h 512006"/>
              <a:gd name="connsiteX0" fmla="*/ 1950774 w 2128549"/>
              <a:gd name="connsiteY0" fmla="*/ 1247 h 512006"/>
              <a:gd name="connsiteX1" fmla="*/ 0 w 2128549"/>
              <a:gd name="connsiteY1" fmla="*/ 503338 h 512006"/>
              <a:gd name="connsiteX2" fmla="*/ 1357827 w 2128549"/>
              <a:gd name="connsiteY2" fmla="*/ 512006 h 512006"/>
              <a:gd name="connsiteX3" fmla="*/ 2128549 w 2128549"/>
              <a:gd name="connsiteY3" fmla="*/ 0 h 512006"/>
              <a:gd name="connsiteX4" fmla="*/ 1950774 w 2128549"/>
              <a:gd name="connsiteY4" fmla="*/ 1247 h 512006"/>
              <a:gd name="connsiteX0" fmla="*/ 1950774 w 2128549"/>
              <a:gd name="connsiteY0" fmla="*/ 1247 h 518400"/>
              <a:gd name="connsiteX1" fmla="*/ 0 w 2128549"/>
              <a:gd name="connsiteY1" fmla="*/ 503338 h 518400"/>
              <a:gd name="connsiteX2" fmla="*/ 1050139 w 2128549"/>
              <a:gd name="connsiteY2" fmla="*/ 518400 h 518400"/>
              <a:gd name="connsiteX3" fmla="*/ 2128549 w 2128549"/>
              <a:gd name="connsiteY3" fmla="*/ 0 h 518400"/>
              <a:gd name="connsiteX4" fmla="*/ 1950774 w 2128549"/>
              <a:gd name="connsiteY4" fmla="*/ 1247 h 518400"/>
              <a:gd name="connsiteX0" fmla="*/ 1994729 w 2128549"/>
              <a:gd name="connsiteY0" fmla="*/ 1247 h 518400"/>
              <a:gd name="connsiteX1" fmla="*/ 0 w 2128549"/>
              <a:gd name="connsiteY1" fmla="*/ 503338 h 518400"/>
              <a:gd name="connsiteX2" fmla="*/ 1050139 w 2128549"/>
              <a:gd name="connsiteY2" fmla="*/ 518400 h 518400"/>
              <a:gd name="connsiteX3" fmla="*/ 2128549 w 2128549"/>
              <a:gd name="connsiteY3" fmla="*/ 0 h 518400"/>
              <a:gd name="connsiteX4" fmla="*/ 1994729 w 2128549"/>
              <a:gd name="connsiteY4" fmla="*/ 1247 h 518400"/>
              <a:gd name="connsiteX0" fmla="*/ 2002055 w 2128549"/>
              <a:gd name="connsiteY0" fmla="*/ 7641 h 518400"/>
              <a:gd name="connsiteX1" fmla="*/ 0 w 2128549"/>
              <a:gd name="connsiteY1" fmla="*/ 503338 h 518400"/>
              <a:gd name="connsiteX2" fmla="*/ 1050139 w 2128549"/>
              <a:gd name="connsiteY2" fmla="*/ 518400 h 518400"/>
              <a:gd name="connsiteX3" fmla="*/ 2128549 w 2128549"/>
              <a:gd name="connsiteY3" fmla="*/ 0 h 518400"/>
              <a:gd name="connsiteX4" fmla="*/ 2002055 w 2128549"/>
              <a:gd name="connsiteY4" fmla="*/ 7641 h 518400"/>
              <a:gd name="connsiteX0" fmla="*/ 2002055 w 2128549"/>
              <a:gd name="connsiteY0" fmla="*/ 10838 h 521597"/>
              <a:gd name="connsiteX1" fmla="*/ 0 w 2128549"/>
              <a:gd name="connsiteY1" fmla="*/ 506535 h 521597"/>
              <a:gd name="connsiteX2" fmla="*/ 1050139 w 2128549"/>
              <a:gd name="connsiteY2" fmla="*/ 521597 h 521597"/>
              <a:gd name="connsiteX3" fmla="*/ 2128549 w 2128549"/>
              <a:gd name="connsiteY3" fmla="*/ 0 h 521597"/>
              <a:gd name="connsiteX4" fmla="*/ 2002055 w 2128549"/>
              <a:gd name="connsiteY4" fmla="*/ 10838 h 521597"/>
              <a:gd name="connsiteX0" fmla="*/ 2002055 w 2128549"/>
              <a:gd name="connsiteY0" fmla="*/ 10838 h 521597"/>
              <a:gd name="connsiteX1" fmla="*/ 0 w 2128549"/>
              <a:gd name="connsiteY1" fmla="*/ 506535 h 521597"/>
              <a:gd name="connsiteX2" fmla="*/ 1050139 w 2128549"/>
              <a:gd name="connsiteY2" fmla="*/ 521597 h 521597"/>
              <a:gd name="connsiteX3" fmla="*/ 2128549 w 2128549"/>
              <a:gd name="connsiteY3" fmla="*/ 0 h 521597"/>
              <a:gd name="connsiteX4" fmla="*/ 2002055 w 2128549"/>
              <a:gd name="connsiteY4" fmla="*/ 10838 h 521597"/>
              <a:gd name="connsiteX0" fmla="*/ 2002055 w 2128549"/>
              <a:gd name="connsiteY0" fmla="*/ 11320 h 522079"/>
              <a:gd name="connsiteX1" fmla="*/ 0 w 2128549"/>
              <a:gd name="connsiteY1" fmla="*/ 507017 h 522079"/>
              <a:gd name="connsiteX2" fmla="*/ 1050139 w 2128549"/>
              <a:gd name="connsiteY2" fmla="*/ 522079 h 522079"/>
              <a:gd name="connsiteX3" fmla="*/ 2128549 w 2128549"/>
              <a:gd name="connsiteY3" fmla="*/ 482 h 522079"/>
              <a:gd name="connsiteX4" fmla="*/ 2002055 w 2128549"/>
              <a:gd name="connsiteY4" fmla="*/ 11320 h 522079"/>
              <a:gd name="connsiteX0" fmla="*/ 1999613 w 2128549"/>
              <a:gd name="connsiteY0" fmla="*/ 5430 h 522584"/>
              <a:gd name="connsiteX1" fmla="*/ 0 w 2128549"/>
              <a:gd name="connsiteY1" fmla="*/ 507522 h 522584"/>
              <a:gd name="connsiteX2" fmla="*/ 1050139 w 2128549"/>
              <a:gd name="connsiteY2" fmla="*/ 522584 h 522584"/>
              <a:gd name="connsiteX3" fmla="*/ 2128549 w 2128549"/>
              <a:gd name="connsiteY3" fmla="*/ 987 h 522584"/>
              <a:gd name="connsiteX4" fmla="*/ 1999613 w 2128549"/>
              <a:gd name="connsiteY4" fmla="*/ 5430 h 522584"/>
              <a:gd name="connsiteX0" fmla="*/ 1999613 w 2128549"/>
              <a:gd name="connsiteY0" fmla="*/ 5109 h 522263"/>
              <a:gd name="connsiteX1" fmla="*/ 0 w 2128549"/>
              <a:gd name="connsiteY1" fmla="*/ 507201 h 522263"/>
              <a:gd name="connsiteX2" fmla="*/ 1050139 w 2128549"/>
              <a:gd name="connsiteY2" fmla="*/ 522263 h 522263"/>
              <a:gd name="connsiteX3" fmla="*/ 2128549 w 2128549"/>
              <a:gd name="connsiteY3" fmla="*/ 666 h 522263"/>
              <a:gd name="connsiteX4" fmla="*/ 1999613 w 2128549"/>
              <a:gd name="connsiteY4" fmla="*/ 5109 h 522263"/>
              <a:gd name="connsiteX0" fmla="*/ 1999613 w 2133399"/>
              <a:gd name="connsiteY0" fmla="*/ 2308 h 519462"/>
              <a:gd name="connsiteX1" fmla="*/ 0 w 2133399"/>
              <a:gd name="connsiteY1" fmla="*/ 504400 h 519462"/>
              <a:gd name="connsiteX2" fmla="*/ 1050139 w 2133399"/>
              <a:gd name="connsiteY2" fmla="*/ 519462 h 519462"/>
              <a:gd name="connsiteX3" fmla="*/ 2133399 w 2133399"/>
              <a:gd name="connsiteY3" fmla="*/ 1040 h 519462"/>
              <a:gd name="connsiteX4" fmla="*/ 1999613 w 2133399"/>
              <a:gd name="connsiteY4" fmla="*/ 2308 h 519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33399" h="519462">
                <a:moveTo>
                  <a:pt x="1999613" y="2308"/>
                </a:moveTo>
                <a:lnTo>
                  <a:pt x="0" y="504400"/>
                </a:lnTo>
                <a:lnTo>
                  <a:pt x="1050139" y="519462"/>
                </a:lnTo>
                <a:lnTo>
                  <a:pt x="2133399" y="1040"/>
                </a:lnTo>
                <a:cubicBezTo>
                  <a:pt x="2071698" y="-1742"/>
                  <a:pt x="2039336" y="1892"/>
                  <a:pt x="1999613" y="2308"/>
                </a:cubicBezTo>
                <a:close/>
              </a:path>
            </a:pathLst>
          </a:custGeom>
          <a:gradFill flip="none" rotWithShape="1">
            <a:gsLst>
              <a:gs pos="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2700"/>
          </a:p>
        </p:txBody>
      </p:sp>
      <p:sp>
        <p:nvSpPr>
          <p:cNvPr id="53" name="Freeform 10">
            <a:extLst>
              <a:ext uri="{FF2B5EF4-FFF2-40B4-BE49-F238E27FC236}">
                <a16:creationId xmlns:a16="http://schemas.microsoft.com/office/drawing/2014/main" id="{F4D77E91-4BBE-4C92-9B6F-2F97EF6095B8}"/>
              </a:ext>
            </a:extLst>
          </p:cNvPr>
          <p:cNvSpPr/>
          <p:nvPr/>
        </p:nvSpPr>
        <p:spPr>
          <a:xfrm>
            <a:off x="4033032" y="3347947"/>
            <a:ext cx="1082422" cy="471603"/>
          </a:xfrm>
          <a:custGeom>
            <a:avLst/>
            <a:gdLst>
              <a:gd name="connsiteX0" fmla="*/ 585216 w 1338682"/>
              <a:gd name="connsiteY0" fmla="*/ 3658 h 504749"/>
              <a:gd name="connsiteX1" fmla="*/ 0 w 1338682"/>
              <a:gd name="connsiteY1" fmla="*/ 501091 h 504749"/>
              <a:gd name="connsiteX2" fmla="*/ 1338682 w 1338682"/>
              <a:gd name="connsiteY2" fmla="*/ 504749 h 504749"/>
              <a:gd name="connsiteX3" fmla="*/ 746150 w 1338682"/>
              <a:gd name="connsiteY3" fmla="*/ 0 h 504749"/>
              <a:gd name="connsiteX4" fmla="*/ 585216 w 1338682"/>
              <a:gd name="connsiteY4" fmla="*/ 3658 h 504749"/>
              <a:gd name="connsiteX0" fmla="*/ 585216 w 1338682"/>
              <a:gd name="connsiteY0" fmla="*/ 15 h 504749"/>
              <a:gd name="connsiteX1" fmla="*/ 0 w 1338682"/>
              <a:gd name="connsiteY1" fmla="*/ 501091 h 504749"/>
              <a:gd name="connsiteX2" fmla="*/ 1338682 w 1338682"/>
              <a:gd name="connsiteY2" fmla="*/ 504749 h 504749"/>
              <a:gd name="connsiteX3" fmla="*/ 746150 w 1338682"/>
              <a:gd name="connsiteY3" fmla="*/ 0 h 504749"/>
              <a:gd name="connsiteX4" fmla="*/ 585216 w 1338682"/>
              <a:gd name="connsiteY4" fmla="*/ 15 h 504749"/>
              <a:gd name="connsiteX0" fmla="*/ 585216 w 1360540"/>
              <a:gd name="connsiteY0" fmla="*/ 15 h 504749"/>
              <a:gd name="connsiteX1" fmla="*/ 0 w 1360540"/>
              <a:gd name="connsiteY1" fmla="*/ 501091 h 504749"/>
              <a:gd name="connsiteX2" fmla="*/ 1360540 w 1360540"/>
              <a:gd name="connsiteY2" fmla="*/ 504749 h 504749"/>
              <a:gd name="connsiteX3" fmla="*/ 746150 w 1360540"/>
              <a:gd name="connsiteY3" fmla="*/ 0 h 504749"/>
              <a:gd name="connsiteX4" fmla="*/ 585216 w 1360540"/>
              <a:gd name="connsiteY4" fmla="*/ 15 h 504749"/>
              <a:gd name="connsiteX0" fmla="*/ 592502 w 1367826"/>
              <a:gd name="connsiteY0" fmla="*/ 15 h 504749"/>
              <a:gd name="connsiteX1" fmla="*/ 0 w 1367826"/>
              <a:gd name="connsiteY1" fmla="*/ 501091 h 504749"/>
              <a:gd name="connsiteX2" fmla="*/ 1367826 w 1367826"/>
              <a:gd name="connsiteY2" fmla="*/ 504749 h 504749"/>
              <a:gd name="connsiteX3" fmla="*/ 753436 w 1367826"/>
              <a:gd name="connsiteY3" fmla="*/ 0 h 504749"/>
              <a:gd name="connsiteX4" fmla="*/ 592502 w 1367826"/>
              <a:gd name="connsiteY4" fmla="*/ 15 h 504749"/>
              <a:gd name="connsiteX0" fmla="*/ 599788 w 1375112"/>
              <a:gd name="connsiteY0" fmla="*/ 15 h 504749"/>
              <a:gd name="connsiteX1" fmla="*/ 0 w 1375112"/>
              <a:gd name="connsiteY1" fmla="*/ 504734 h 504749"/>
              <a:gd name="connsiteX2" fmla="*/ 1375112 w 1375112"/>
              <a:gd name="connsiteY2" fmla="*/ 504749 h 504749"/>
              <a:gd name="connsiteX3" fmla="*/ 760722 w 1375112"/>
              <a:gd name="connsiteY3" fmla="*/ 0 h 504749"/>
              <a:gd name="connsiteX4" fmla="*/ 599788 w 1375112"/>
              <a:gd name="connsiteY4" fmla="*/ 15 h 504749"/>
              <a:gd name="connsiteX0" fmla="*/ 599788 w 1378755"/>
              <a:gd name="connsiteY0" fmla="*/ 15 h 504749"/>
              <a:gd name="connsiteX1" fmla="*/ 0 w 1378755"/>
              <a:gd name="connsiteY1" fmla="*/ 504734 h 504749"/>
              <a:gd name="connsiteX2" fmla="*/ 1378755 w 1378755"/>
              <a:gd name="connsiteY2" fmla="*/ 504749 h 504749"/>
              <a:gd name="connsiteX3" fmla="*/ 760722 w 1378755"/>
              <a:gd name="connsiteY3" fmla="*/ 0 h 504749"/>
              <a:gd name="connsiteX4" fmla="*/ 599788 w 1378755"/>
              <a:gd name="connsiteY4" fmla="*/ 15 h 504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8755" h="504749">
                <a:moveTo>
                  <a:pt x="599788" y="15"/>
                </a:moveTo>
                <a:lnTo>
                  <a:pt x="0" y="504734"/>
                </a:lnTo>
                <a:lnTo>
                  <a:pt x="1378755" y="504749"/>
                </a:lnTo>
                <a:lnTo>
                  <a:pt x="760722" y="0"/>
                </a:lnTo>
                <a:lnTo>
                  <a:pt x="599788" y="15"/>
                </a:lnTo>
                <a:close/>
              </a:path>
            </a:pathLst>
          </a:custGeom>
          <a:gradFill flip="none" rotWithShape="1">
            <a:gsLst>
              <a:gs pos="0">
                <a:schemeClr val="accent3">
                  <a:lumMod val="50000"/>
                </a:schemeClr>
              </a:gs>
              <a:gs pos="100000">
                <a:schemeClr val="accent3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2700"/>
          </a:p>
        </p:txBody>
      </p:sp>
      <p:sp>
        <p:nvSpPr>
          <p:cNvPr id="54" name="Freeform 11">
            <a:extLst>
              <a:ext uri="{FF2B5EF4-FFF2-40B4-BE49-F238E27FC236}">
                <a16:creationId xmlns:a16="http://schemas.microsoft.com/office/drawing/2014/main" id="{99658B8B-47D4-4495-B34A-25779017FD7E}"/>
              </a:ext>
            </a:extLst>
          </p:cNvPr>
          <p:cNvSpPr/>
          <p:nvPr/>
        </p:nvSpPr>
        <p:spPr>
          <a:xfrm>
            <a:off x="4677308" y="3347175"/>
            <a:ext cx="2192860" cy="469407"/>
          </a:xfrm>
          <a:custGeom>
            <a:avLst/>
            <a:gdLst>
              <a:gd name="connsiteX0" fmla="*/ 0 w 2154326"/>
              <a:gd name="connsiteY0" fmla="*/ 7315 h 530352"/>
              <a:gd name="connsiteX1" fmla="*/ 797356 w 2154326"/>
              <a:gd name="connsiteY1" fmla="*/ 523036 h 530352"/>
              <a:gd name="connsiteX2" fmla="*/ 2154326 w 2154326"/>
              <a:gd name="connsiteY2" fmla="*/ 530352 h 530352"/>
              <a:gd name="connsiteX3" fmla="*/ 160934 w 2154326"/>
              <a:gd name="connsiteY3" fmla="*/ 0 h 530352"/>
              <a:gd name="connsiteX4" fmla="*/ 0 w 2154326"/>
              <a:gd name="connsiteY4" fmla="*/ 7315 h 530352"/>
              <a:gd name="connsiteX0" fmla="*/ 0 w 2151945"/>
              <a:gd name="connsiteY0" fmla="*/ 16840 h 530352"/>
              <a:gd name="connsiteX1" fmla="*/ 794975 w 2151945"/>
              <a:gd name="connsiteY1" fmla="*/ 523036 h 530352"/>
              <a:gd name="connsiteX2" fmla="*/ 2151945 w 2151945"/>
              <a:gd name="connsiteY2" fmla="*/ 530352 h 530352"/>
              <a:gd name="connsiteX3" fmla="*/ 158553 w 2151945"/>
              <a:gd name="connsiteY3" fmla="*/ 0 h 530352"/>
              <a:gd name="connsiteX4" fmla="*/ 0 w 2151945"/>
              <a:gd name="connsiteY4" fmla="*/ 16840 h 530352"/>
              <a:gd name="connsiteX0" fmla="*/ 0 w 2151945"/>
              <a:gd name="connsiteY0" fmla="*/ 7315 h 520827"/>
              <a:gd name="connsiteX1" fmla="*/ 794975 w 2151945"/>
              <a:gd name="connsiteY1" fmla="*/ 513511 h 520827"/>
              <a:gd name="connsiteX2" fmla="*/ 2151945 w 2151945"/>
              <a:gd name="connsiteY2" fmla="*/ 520827 h 520827"/>
              <a:gd name="connsiteX3" fmla="*/ 172840 w 2151945"/>
              <a:gd name="connsiteY3" fmla="*/ 0 h 520827"/>
              <a:gd name="connsiteX4" fmla="*/ 0 w 2151945"/>
              <a:gd name="connsiteY4" fmla="*/ 7315 h 520827"/>
              <a:gd name="connsiteX0" fmla="*/ 0 w 2151945"/>
              <a:gd name="connsiteY0" fmla="*/ 0 h 513512"/>
              <a:gd name="connsiteX1" fmla="*/ 794975 w 2151945"/>
              <a:gd name="connsiteY1" fmla="*/ 506196 h 513512"/>
              <a:gd name="connsiteX2" fmla="*/ 2151945 w 2151945"/>
              <a:gd name="connsiteY2" fmla="*/ 513512 h 513512"/>
              <a:gd name="connsiteX3" fmla="*/ 184746 w 2151945"/>
              <a:gd name="connsiteY3" fmla="*/ 6972 h 513512"/>
              <a:gd name="connsiteX4" fmla="*/ 0 w 2151945"/>
              <a:gd name="connsiteY4" fmla="*/ 0 h 513512"/>
              <a:gd name="connsiteX0" fmla="*/ 0 w 2151945"/>
              <a:gd name="connsiteY0" fmla="*/ 2553 h 516065"/>
              <a:gd name="connsiteX1" fmla="*/ 794975 w 2151945"/>
              <a:gd name="connsiteY1" fmla="*/ 508749 h 516065"/>
              <a:gd name="connsiteX2" fmla="*/ 2151945 w 2151945"/>
              <a:gd name="connsiteY2" fmla="*/ 516065 h 516065"/>
              <a:gd name="connsiteX3" fmla="*/ 170458 w 2151945"/>
              <a:gd name="connsiteY3" fmla="*/ 0 h 516065"/>
              <a:gd name="connsiteX4" fmla="*/ 0 w 2151945"/>
              <a:gd name="connsiteY4" fmla="*/ 2553 h 516065"/>
              <a:gd name="connsiteX0" fmla="*/ 0 w 2151945"/>
              <a:gd name="connsiteY0" fmla="*/ 2553 h 516065"/>
              <a:gd name="connsiteX1" fmla="*/ 785450 w 2151945"/>
              <a:gd name="connsiteY1" fmla="*/ 508749 h 516065"/>
              <a:gd name="connsiteX2" fmla="*/ 2151945 w 2151945"/>
              <a:gd name="connsiteY2" fmla="*/ 516065 h 516065"/>
              <a:gd name="connsiteX3" fmla="*/ 170458 w 2151945"/>
              <a:gd name="connsiteY3" fmla="*/ 0 h 516065"/>
              <a:gd name="connsiteX4" fmla="*/ 0 w 2151945"/>
              <a:gd name="connsiteY4" fmla="*/ 2553 h 516065"/>
              <a:gd name="connsiteX0" fmla="*/ 0 w 2151945"/>
              <a:gd name="connsiteY0" fmla="*/ 2553 h 516065"/>
              <a:gd name="connsiteX1" fmla="*/ 775925 w 2151945"/>
              <a:gd name="connsiteY1" fmla="*/ 508749 h 516065"/>
              <a:gd name="connsiteX2" fmla="*/ 2151945 w 2151945"/>
              <a:gd name="connsiteY2" fmla="*/ 516065 h 516065"/>
              <a:gd name="connsiteX3" fmla="*/ 170458 w 2151945"/>
              <a:gd name="connsiteY3" fmla="*/ 0 h 516065"/>
              <a:gd name="connsiteX4" fmla="*/ 0 w 2151945"/>
              <a:gd name="connsiteY4" fmla="*/ 2553 h 516065"/>
              <a:gd name="connsiteX0" fmla="*/ 0 w 2135276"/>
              <a:gd name="connsiteY0" fmla="*/ 2553 h 508749"/>
              <a:gd name="connsiteX1" fmla="*/ 775925 w 2135276"/>
              <a:gd name="connsiteY1" fmla="*/ 508749 h 508749"/>
              <a:gd name="connsiteX2" fmla="*/ 2135276 w 2135276"/>
              <a:gd name="connsiteY2" fmla="*/ 489871 h 508749"/>
              <a:gd name="connsiteX3" fmla="*/ 170458 w 2135276"/>
              <a:gd name="connsiteY3" fmla="*/ 0 h 508749"/>
              <a:gd name="connsiteX4" fmla="*/ 0 w 2135276"/>
              <a:gd name="connsiteY4" fmla="*/ 2553 h 508749"/>
              <a:gd name="connsiteX0" fmla="*/ 0 w 2140817"/>
              <a:gd name="connsiteY0" fmla="*/ 2553 h 508749"/>
              <a:gd name="connsiteX1" fmla="*/ 775925 w 2140817"/>
              <a:gd name="connsiteY1" fmla="*/ 508749 h 508749"/>
              <a:gd name="connsiteX2" fmla="*/ 2135276 w 2140817"/>
              <a:gd name="connsiteY2" fmla="*/ 489871 h 508749"/>
              <a:gd name="connsiteX3" fmla="*/ 2140039 w 2140817"/>
              <a:gd name="connsiteY3" fmla="*/ 494595 h 508749"/>
              <a:gd name="connsiteX4" fmla="*/ 170458 w 2140817"/>
              <a:gd name="connsiteY4" fmla="*/ 0 h 508749"/>
              <a:gd name="connsiteX5" fmla="*/ 0 w 2140817"/>
              <a:gd name="connsiteY5" fmla="*/ 2553 h 508749"/>
              <a:gd name="connsiteX0" fmla="*/ 0 w 2145393"/>
              <a:gd name="connsiteY0" fmla="*/ 2553 h 511338"/>
              <a:gd name="connsiteX1" fmla="*/ 775925 w 2145393"/>
              <a:gd name="connsiteY1" fmla="*/ 508749 h 511338"/>
              <a:gd name="connsiteX2" fmla="*/ 2135276 w 2145393"/>
              <a:gd name="connsiteY2" fmla="*/ 489871 h 511338"/>
              <a:gd name="connsiteX3" fmla="*/ 2144802 w 2145393"/>
              <a:gd name="connsiteY3" fmla="*/ 511264 h 511338"/>
              <a:gd name="connsiteX4" fmla="*/ 170458 w 2145393"/>
              <a:gd name="connsiteY4" fmla="*/ 0 h 511338"/>
              <a:gd name="connsiteX5" fmla="*/ 0 w 2145393"/>
              <a:gd name="connsiteY5" fmla="*/ 2553 h 511338"/>
              <a:gd name="connsiteX0" fmla="*/ 0 w 2145393"/>
              <a:gd name="connsiteY0" fmla="*/ 2553 h 511338"/>
              <a:gd name="connsiteX1" fmla="*/ 775925 w 2145393"/>
              <a:gd name="connsiteY1" fmla="*/ 508749 h 511338"/>
              <a:gd name="connsiteX2" fmla="*/ 2135276 w 2145393"/>
              <a:gd name="connsiteY2" fmla="*/ 489871 h 511338"/>
              <a:gd name="connsiteX3" fmla="*/ 2144802 w 2145393"/>
              <a:gd name="connsiteY3" fmla="*/ 511264 h 511338"/>
              <a:gd name="connsiteX4" fmla="*/ 170458 w 2145393"/>
              <a:gd name="connsiteY4" fmla="*/ 0 h 511338"/>
              <a:gd name="connsiteX5" fmla="*/ 0 w 2145393"/>
              <a:gd name="connsiteY5" fmla="*/ 2553 h 511338"/>
              <a:gd name="connsiteX0" fmla="*/ 0 w 2135276"/>
              <a:gd name="connsiteY0" fmla="*/ 2553 h 508749"/>
              <a:gd name="connsiteX1" fmla="*/ 775925 w 2135276"/>
              <a:gd name="connsiteY1" fmla="*/ 508749 h 508749"/>
              <a:gd name="connsiteX2" fmla="*/ 2135276 w 2135276"/>
              <a:gd name="connsiteY2" fmla="*/ 489871 h 508749"/>
              <a:gd name="connsiteX3" fmla="*/ 170458 w 2135276"/>
              <a:gd name="connsiteY3" fmla="*/ 0 h 508749"/>
              <a:gd name="connsiteX4" fmla="*/ 0 w 2135276"/>
              <a:gd name="connsiteY4" fmla="*/ 2553 h 508749"/>
              <a:gd name="connsiteX0" fmla="*/ 0 w 2135276"/>
              <a:gd name="connsiteY0" fmla="*/ 2553 h 508749"/>
              <a:gd name="connsiteX1" fmla="*/ 775925 w 2135276"/>
              <a:gd name="connsiteY1" fmla="*/ 508749 h 508749"/>
              <a:gd name="connsiteX2" fmla="*/ 2135276 w 2135276"/>
              <a:gd name="connsiteY2" fmla="*/ 499396 h 508749"/>
              <a:gd name="connsiteX3" fmla="*/ 170458 w 2135276"/>
              <a:gd name="connsiteY3" fmla="*/ 0 h 508749"/>
              <a:gd name="connsiteX4" fmla="*/ 0 w 2135276"/>
              <a:gd name="connsiteY4" fmla="*/ 2553 h 508749"/>
              <a:gd name="connsiteX0" fmla="*/ 0 w 2130513"/>
              <a:gd name="connsiteY0" fmla="*/ 2553 h 508749"/>
              <a:gd name="connsiteX1" fmla="*/ 775925 w 2130513"/>
              <a:gd name="connsiteY1" fmla="*/ 508749 h 508749"/>
              <a:gd name="connsiteX2" fmla="*/ 2130513 w 2130513"/>
              <a:gd name="connsiteY2" fmla="*/ 489871 h 508749"/>
              <a:gd name="connsiteX3" fmla="*/ 170458 w 2130513"/>
              <a:gd name="connsiteY3" fmla="*/ 0 h 508749"/>
              <a:gd name="connsiteX4" fmla="*/ 0 w 2130513"/>
              <a:gd name="connsiteY4" fmla="*/ 2553 h 508749"/>
              <a:gd name="connsiteX0" fmla="*/ 0 w 2130513"/>
              <a:gd name="connsiteY0" fmla="*/ 2553 h 508749"/>
              <a:gd name="connsiteX1" fmla="*/ 799737 w 2130513"/>
              <a:gd name="connsiteY1" fmla="*/ 508749 h 508749"/>
              <a:gd name="connsiteX2" fmla="*/ 2130513 w 2130513"/>
              <a:gd name="connsiteY2" fmla="*/ 489871 h 508749"/>
              <a:gd name="connsiteX3" fmla="*/ 170458 w 2130513"/>
              <a:gd name="connsiteY3" fmla="*/ 0 h 508749"/>
              <a:gd name="connsiteX4" fmla="*/ 0 w 2130513"/>
              <a:gd name="connsiteY4" fmla="*/ 2553 h 508749"/>
              <a:gd name="connsiteX0" fmla="*/ 0 w 2130513"/>
              <a:gd name="connsiteY0" fmla="*/ 2553 h 511131"/>
              <a:gd name="connsiteX1" fmla="*/ 778306 w 2130513"/>
              <a:gd name="connsiteY1" fmla="*/ 511131 h 511131"/>
              <a:gd name="connsiteX2" fmla="*/ 2130513 w 2130513"/>
              <a:gd name="connsiteY2" fmla="*/ 489871 h 511131"/>
              <a:gd name="connsiteX3" fmla="*/ 170458 w 2130513"/>
              <a:gd name="connsiteY3" fmla="*/ 0 h 511131"/>
              <a:gd name="connsiteX4" fmla="*/ 0 w 2130513"/>
              <a:gd name="connsiteY4" fmla="*/ 2553 h 511131"/>
              <a:gd name="connsiteX0" fmla="*/ 0 w 2130513"/>
              <a:gd name="connsiteY0" fmla="*/ 2553 h 511131"/>
              <a:gd name="connsiteX1" fmla="*/ 778306 w 2130513"/>
              <a:gd name="connsiteY1" fmla="*/ 511131 h 511131"/>
              <a:gd name="connsiteX2" fmla="*/ 2130513 w 2130513"/>
              <a:gd name="connsiteY2" fmla="*/ 489871 h 511131"/>
              <a:gd name="connsiteX3" fmla="*/ 170458 w 2130513"/>
              <a:gd name="connsiteY3" fmla="*/ 0 h 511131"/>
              <a:gd name="connsiteX4" fmla="*/ 0 w 2130513"/>
              <a:gd name="connsiteY4" fmla="*/ 2553 h 511131"/>
              <a:gd name="connsiteX0" fmla="*/ 0 w 2130513"/>
              <a:gd name="connsiteY0" fmla="*/ 2553 h 511131"/>
              <a:gd name="connsiteX1" fmla="*/ 778306 w 2130513"/>
              <a:gd name="connsiteY1" fmla="*/ 511131 h 511131"/>
              <a:gd name="connsiteX2" fmla="*/ 2130513 w 2130513"/>
              <a:gd name="connsiteY2" fmla="*/ 489871 h 511131"/>
              <a:gd name="connsiteX3" fmla="*/ 170458 w 2130513"/>
              <a:gd name="connsiteY3" fmla="*/ 0 h 511131"/>
              <a:gd name="connsiteX4" fmla="*/ 0 w 2130513"/>
              <a:gd name="connsiteY4" fmla="*/ 2553 h 511131"/>
              <a:gd name="connsiteX0" fmla="*/ 0 w 2130513"/>
              <a:gd name="connsiteY0" fmla="*/ 2553 h 511131"/>
              <a:gd name="connsiteX1" fmla="*/ 778306 w 2130513"/>
              <a:gd name="connsiteY1" fmla="*/ 511131 h 511131"/>
              <a:gd name="connsiteX2" fmla="*/ 2130513 w 2130513"/>
              <a:gd name="connsiteY2" fmla="*/ 489871 h 511131"/>
              <a:gd name="connsiteX3" fmla="*/ 170458 w 2130513"/>
              <a:gd name="connsiteY3" fmla="*/ 0 h 511131"/>
              <a:gd name="connsiteX4" fmla="*/ 0 w 2130513"/>
              <a:gd name="connsiteY4" fmla="*/ 2553 h 511131"/>
              <a:gd name="connsiteX0" fmla="*/ 0 w 2130513"/>
              <a:gd name="connsiteY0" fmla="*/ 2553 h 511131"/>
              <a:gd name="connsiteX1" fmla="*/ 778306 w 2130513"/>
              <a:gd name="connsiteY1" fmla="*/ 511131 h 511131"/>
              <a:gd name="connsiteX2" fmla="*/ 2130513 w 2130513"/>
              <a:gd name="connsiteY2" fmla="*/ 489871 h 511131"/>
              <a:gd name="connsiteX3" fmla="*/ 170458 w 2130513"/>
              <a:gd name="connsiteY3" fmla="*/ 0 h 511131"/>
              <a:gd name="connsiteX4" fmla="*/ 0 w 2130513"/>
              <a:gd name="connsiteY4" fmla="*/ 2553 h 511131"/>
              <a:gd name="connsiteX0" fmla="*/ 0 w 2140038"/>
              <a:gd name="connsiteY0" fmla="*/ 2553 h 511131"/>
              <a:gd name="connsiteX1" fmla="*/ 778306 w 2140038"/>
              <a:gd name="connsiteY1" fmla="*/ 511131 h 511131"/>
              <a:gd name="connsiteX2" fmla="*/ 2140038 w 2140038"/>
              <a:gd name="connsiteY2" fmla="*/ 499396 h 511131"/>
              <a:gd name="connsiteX3" fmla="*/ 170458 w 2140038"/>
              <a:gd name="connsiteY3" fmla="*/ 0 h 511131"/>
              <a:gd name="connsiteX4" fmla="*/ 0 w 2140038"/>
              <a:gd name="connsiteY4" fmla="*/ 2553 h 511131"/>
              <a:gd name="connsiteX0" fmla="*/ 0 w 2135275"/>
              <a:gd name="connsiteY0" fmla="*/ 2553 h 511131"/>
              <a:gd name="connsiteX1" fmla="*/ 778306 w 2135275"/>
              <a:gd name="connsiteY1" fmla="*/ 511131 h 511131"/>
              <a:gd name="connsiteX2" fmla="*/ 2135275 w 2135275"/>
              <a:gd name="connsiteY2" fmla="*/ 487490 h 511131"/>
              <a:gd name="connsiteX3" fmla="*/ 170458 w 2135275"/>
              <a:gd name="connsiteY3" fmla="*/ 0 h 511131"/>
              <a:gd name="connsiteX4" fmla="*/ 0 w 2135275"/>
              <a:gd name="connsiteY4" fmla="*/ 2553 h 511131"/>
              <a:gd name="connsiteX0" fmla="*/ 0 w 2135275"/>
              <a:gd name="connsiteY0" fmla="*/ 2553 h 511131"/>
              <a:gd name="connsiteX1" fmla="*/ 778306 w 2135275"/>
              <a:gd name="connsiteY1" fmla="*/ 511131 h 511131"/>
              <a:gd name="connsiteX2" fmla="*/ 2135275 w 2135275"/>
              <a:gd name="connsiteY2" fmla="*/ 487490 h 511131"/>
              <a:gd name="connsiteX3" fmla="*/ 170458 w 2135275"/>
              <a:gd name="connsiteY3" fmla="*/ 0 h 511131"/>
              <a:gd name="connsiteX4" fmla="*/ 0 w 2135275"/>
              <a:gd name="connsiteY4" fmla="*/ 2553 h 511131"/>
              <a:gd name="connsiteX0" fmla="*/ 0 w 2135275"/>
              <a:gd name="connsiteY0" fmla="*/ 2553 h 511131"/>
              <a:gd name="connsiteX1" fmla="*/ 778306 w 2135275"/>
              <a:gd name="connsiteY1" fmla="*/ 511131 h 511131"/>
              <a:gd name="connsiteX2" fmla="*/ 2135275 w 2135275"/>
              <a:gd name="connsiteY2" fmla="*/ 487490 h 511131"/>
              <a:gd name="connsiteX3" fmla="*/ 170458 w 2135275"/>
              <a:gd name="connsiteY3" fmla="*/ 0 h 511131"/>
              <a:gd name="connsiteX4" fmla="*/ 0 w 2135275"/>
              <a:gd name="connsiteY4" fmla="*/ 2553 h 511131"/>
              <a:gd name="connsiteX0" fmla="*/ 0 w 2135275"/>
              <a:gd name="connsiteY0" fmla="*/ 2553 h 501606"/>
              <a:gd name="connsiteX1" fmla="*/ 768781 w 2135275"/>
              <a:gd name="connsiteY1" fmla="*/ 501606 h 501606"/>
              <a:gd name="connsiteX2" fmla="*/ 2135275 w 2135275"/>
              <a:gd name="connsiteY2" fmla="*/ 487490 h 501606"/>
              <a:gd name="connsiteX3" fmla="*/ 170458 w 2135275"/>
              <a:gd name="connsiteY3" fmla="*/ 0 h 501606"/>
              <a:gd name="connsiteX4" fmla="*/ 0 w 2135275"/>
              <a:gd name="connsiteY4" fmla="*/ 2553 h 501606"/>
              <a:gd name="connsiteX0" fmla="*/ 0 w 2135275"/>
              <a:gd name="connsiteY0" fmla="*/ 2553 h 503987"/>
              <a:gd name="connsiteX1" fmla="*/ 780687 w 2135275"/>
              <a:gd name="connsiteY1" fmla="*/ 503987 h 503987"/>
              <a:gd name="connsiteX2" fmla="*/ 2135275 w 2135275"/>
              <a:gd name="connsiteY2" fmla="*/ 487490 h 503987"/>
              <a:gd name="connsiteX3" fmla="*/ 170458 w 2135275"/>
              <a:gd name="connsiteY3" fmla="*/ 0 h 503987"/>
              <a:gd name="connsiteX4" fmla="*/ 0 w 2135275"/>
              <a:gd name="connsiteY4" fmla="*/ 2553 h 503987"/>
              <a:gd name="connsiteX0" fmla="*/ 0 w 2146248"/>
              <a:gd name="connsiteY0" fmla="*/ 0 h 508749"/>
              <a:gd name="connsiteX1" fmla="*/ 791660 w 2146248"/>
              <a:gd name="connsiteY1" fmla="*/ 508749 h 508749"/>
              <a:gd name="connsiteX2" fmla="*/ 2146248 w 2146248"/>
              <a:gd name="connsiteY2" fmla="*/ 492252 h 508749"/>
              <a:gd name="connsiteX3" fmla="*/ 181431 w 2146248"/>
              <a:gd name="connsiteY3" fmla="*/ 4762 h 508749"/>
              <a:gd name="connsiteX4" fmla="*/ 0 w 2146248"/>
              <a:gd name="connsiteY4" fmla="*/ 0 h 508749"/>
              <a:gd name="connsiteX0" fmla="*/ 0 w 2146248"/>
              <a:gd name="connsiteY0" fmla="*/ 0 h 508749"/>
              <a:gd name="connsiteX1" fmla="*/ 791660 w 2146248"/>
              <a:gd name="connsiteY1" fmla="*/ 508749 h 508749"/>
              <a:gd name="connsiteX2" fmla="*/ 2146248 w 2146248"/>
              <a:gd name="connsiteY2" fmla="*/ 492252 h 508749"/>
              <a:gd name="connsiteX3" fmla="*/ 181431 w 2146248"/>
              <a:gd name="connsiteY3" fmla="*/ 1119 h 508749"/>
              <a:gd name="connsiteX4" fmla="*/ 0 w 2146248"/>
              <a:gd name="connsiteY4" fmla="*/ 0 h 508749"/>
              <a:gd name="connsiteX0" fmla="*/ 0 w 2168107"/>
              <a:gd name="connsiteY0" fmla="*/ 0 h 508749"/>
              <a:gd name="connsiteX1" fmla="*/ 791660 w 2168107"/>
              <a:gd name="connsiteY1" fmla="*/ 508749 h 508749"/>
              <a:gd name="connsiteX2" fmla="*/ 2168107 w 2168107"/>
              <a:gd name="connsiteY2" fmla="*/ 503181 h 508749"/>
              <a:gd name="connsiteX3" fmla="*/ 181431 w 2168107"/>
              <a:gd name="connsiteY3" fmla="*/ 1119 h 508749"/>
              <a:gd name="connsiteX4" fmla="*/ 0 w 2168107"/>
              <a:gd name="connsiteY4" fmla="*/ 0 h 508749"/>
              <a:gd name="connsiteX0" fmla="*/ 0 w 2168107"/>
              <a:gd name="connsiteY0" fmla="*/ 0 h 508749"/>
              <a:gd name="connsiteX1" fmla="*/ 791660 w 2168107"/>
              <a:gd name="connsiteY1" fmla="*/ 508749 h 508749"/>
              <a:gd name="connsiteX2" fmla="*/ 2168107 w 2168107"/>
              <a:gd name="connsiteY2" fmla="*/ 503181 h 508749"/>
              <a:gd name="connsiteX3" fmla="*/ 181431 w 2168107"/>
              <a:gd name="connsiteY3" fmla="*/ 1119 h 508749"/>
              <a:gd name="connsiteX4" fmla="*/ 0 w 2168107"/>
              <a:gd name="connsiteY4" fmla="*/ 0 h 508749"/>
              <a:gd name="connsiteX0" fmla="*/ 0 w 2164463"/>
              <a:gd name="connsiteY0" fmla="*/ 0 h 508749"/>
              <a:gd name="connsiteX1" fmla="*/ 791660 w 2164463"/>
              <a:gd name="connsiteY1" fmla="*/ 508749 h 508749"/>
              <a:gd name="connsiteX2" fmla="*/ 2164463 w 2164463"/>
              <a:gd name="connsiteY2" fmla="*/ 506824 h 508749"/>
              <a:gd name="connsiteX3" fmla="*/ 181431 w 2164463"/>
              <a:gd name="connsiteY3" fmla="*/ 1119 h 508749"/>
              <a:gd name="connsiteX4" fmla="*/ 0 w 2164463"/>
              <a:gd name="connsiteY4" fmla="*/ 0 h 508749"/>
              <a:gd name="connsiteX0" fmla="*/ 0 w 2164463"/>
              <a:gd name="connsiteY0" fmla="*/ 0 h 508749"/>
              <a:gd name="connsiteX1" fmla="*/ 791660 w 2164463"/>
              <a:gd name="connsiteY1" fmla="*/ 508749 h 508749"/>
              <a:gd name="connsiteX2" fmla="*/ 2164463 w 2164463"/>
              <a:gd name="connsiteY2" fmla="*/ 506824 h 508749"/>
              <a:gd name="connsiteX3" fmla="*/ 181431 w 2164463"/>
              <a:gd name="connsiteY3" fmla="*/ 1119 h 508749"/>
              <a:gd name="connsiteX4" fmla="*/ 0 w 2164463"/>
              <a:gd name="connsiteY4" fmla="*/ 0 h 508749"/>
              <a:gd name="connsiteX0" fmla="*/ 0 w 2164463"/>
              <a:gd name="connsiteY0" fmla="*/ 0 h 506824"/>
              <a:gd name="connsiteX1" fmla="*/ 1101661 w 2164463"/>
              <a:gd name="connsiteY1" fmla="*/ 505574 h 506824"/>
              <a:gd name="connsiteX2" fmla="*/ 2164463 w 2164463"/>
              <a:gd name="connsiteY2" fmla="*/ 506824 h 506824"/>
              <a:gd name="connsiteX3" fmla="*/ 181431 w 2164463"/>
              <a:gd name="connsiteY3" fmla="*/ 1119 h 506824"/>
              <a:gd name="connsiteX4" fmla="*/ 0 w 2164463"/>
              <a:gd name="connsiteY4" fmla="*/ 0 h 506824"/>
              <a:gd name="connsiteX0" fmla="*/ 0 w 2164463"/>
              <a:gd name="connsiteY0" fmla="*/ 2056 h 508880"/>
              <a:gd name="connsiteX1" fmla="*/ 1101661 w 2164463"/>
              <a:gd name="connsiteY1" fmla="*/ 507630 h 508880"/>
              <a:gd name="connsiteX2" fmla="*/ 2164463 w 2164463"/>
              <a:gd name="connsiteY2" fmla="*/ 508880 h 508880"/>
              <a:gd name="connsiteX3" fmla="*/ 146986 w 2164463"/>
              <a:gd name="connsiteY3" fmla="*/ 0 h 508880"/>
              <a:gd name="connsiteX4" fmla="*/ 0 w 2164463"/>
              <a:gd name="connsiteY4" fmla="*/ 2056 h 508880"/>
              <a:gd name="connsiteX0" fmla="*/ 0 w 2164463"/>
              <a:gd name="connsiteY0" fmla="*/ 0 h 506824"/>
              <a:gd name="connsiteX1" fmla="*/ 1101661 w 2164463"/>
              <a:gd name="connsiteY1" fmla="*/ 505574 h 506824"/>
              <a:gd name="connsiteX2" fmla="*/ 2164463 w 2164463"/>
              <a:gd name="connsiteY2" fmla="*/ 506824 h 506824"/>
              <a:gd name="connsiteX3" fmla="*/ 142065 w 2164463"/>
              <a:gd name="connsiteY3" fmla="*/ 7469 h 506824"/>
              <a:gd name="connsiteX4" fmla="*/ 0 w 2164463"/>
              <a:gd name="connsiteY4" fmla="*/ 0 h 506824"/>
              <a:gd name="connsiteX0" fmla="*/ 0 w 2157082"/>
              <a:gd name="connsiteY0" fmla="*/ 0 h 509999"/>
              <a:gd name="connsiteX1" fmla="*/ 1094280 w 2157082"/>
              <a:gd name="connsiteY1" fmla="*/ 508749 h 509999"/>
              <a:gd name="connsiteX2" fmla="*/ 2157082 w 2157082"/>
              <a:gd name="connsiteY2" fmla="*/ 509999 h 509999"/>
              <a:gd name="connsiteX3" fmla="*/ 134684 w 2157082"/>
              <a:gd name="connsiteY3" fmla="*/ 10644 h 509999"/>
              <a:gd name="connsiteX4" fmla="*/ 0 w 2157082"/>
              <a:gd name="connsiteY4" fmla="*/ 0 h 509999"/>
              <a:gd name="connsiteX0" fmla="*/ 0 w 2159542"/>
              <a:gd name="connsiteY0" fmla="*/ 0 h 503649"/>
              <a:gd name="connsiteX1" fmla="*/ 1096740 w 2159542"/>
              <a:gd name="connsiteY1" fmla="*/ 502399 h 503649"/>
              <a:gd name="connsiteX2" fmla="*/ 2159542 w 2159542"/>
              <a:gd name="connsiteY2" fmla="*/ 503649 h 503649"/>
              <a:gd name="connsiteX3" fmla="*/ 137144 w 2159542"/>
              <a:gd name="connsiteY3" fmla="*/ 4294 h 503649"/>
              <a:gd name="connsiteX4" fmla="*/ 0 w 2159542"/>
              <a:gd name="connsiteY4" fmla="*/ 0 h 503649"/>
              <a:gd name="connsiteX0" fmla="*/ 0 w 2164463"/>
              <a:gd name="connsiteY0" fmla="*/ 0 h 502399"/>
              <a:gd name="connsiteX1" fmla="*/ 1096740 w 2164463"/>
              <a:gd name="connsiteY1" fmla="*/ 502399 h 502399"/>
              <a:gd name="connsiteX2" fmla="*/ 2164463 w 2164463"/>
              <a:gd name="connsiteY2" fmla="*/ 500474 h 502399"/>
              <a:gd name="connsiteX3" fmla="*/ 137144 w 2164463"/>
              <a:gd name="connsiteY3" fmla="*/ 4294 h 502399"/>
              <a:gd name="connsiteX4" fmla="*/ 0 w 2164463"/>
              <a:gd name="connsiteY4" fmla="*/ 0 h 502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4463" h="502399">
                <a:moveTo>
                  <a:pt x="0" y="0"/>
                </a:moveTo>
                <a:lnTo>
                  <a:pt x="1096740" y="502399"/>
                </a:lnTo>
                <a:lnTo>
                  <a:pt x="2164463" y="500474"/>
                </a:lnTo>
                <a:lnTo>
                  <a:pt x="137144" y="4294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50000"/>
                </a:schemeClr>
              </a:gs>
              <a:gs pos="100000">
                <a:schemeClr val="accent4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2700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3BF0B7EA-CA4B-4F74-85AD-C44678CCA45A}"/>
              </a:ext>
            </a:extLst>
          </p:cNvPr>
          <p:cNvSpPr/>
          <p:nvPr/>
        </p:nvSpPr>
        <p:spPr>
          <a:xfrm>
            <a:off x="546736" y="3850739"/>
            <a:ext cx="1026036" cy="825764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DDB0F786-390F-41BB-8444-7093833F6AA5}"/>
              </a:ext>
            </a:extLst>
          </p:cNvPr>
          <p:cNvSpPr/>
          <p:nvPr/>
        </p:nvSpPr>
        <p:spPr>
          <a:xfrm>
            <a:off x="5817157" y="3850739"/>
            <a:ext cx="1026036" cy="825764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C4F68D10-016C-4F62-8EEE-A1A8516C9D8D}"/>
              </a:ext>
            </a:extLst>
          </p:cNvPr>
          <p:cNvSpPr/>
          <p:nvPr/>
        </p:nvSpPr>
        <p:spPr>
          <a:xfrm>
            <a:off x="2303543" y="3850739"/>
            <a:ext cx="1026036" cy="825764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9105146C-CD9F-42F2-8AD0-9B83879B1CB0}"/>
              </a:ext>
            </a:extLst>
          </p:cNvPr>
          <p:cNvSpPr/>
          <p:nvPr/>
        </p:nvSpPr>
        <p:spPr>
          <a:xfrm>
            <a:off x="4060350" y="3850739"/>
            <a:ext cx="1026036" cy="825764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A2BF4C7-C7E0-4E17-B6D1-B8EBBAD8E61C}"/>
              </a:ext>
            </a:extLst>
          </p:cNvPr>
          <p:cNvGrpSpPr/>
          <p:nvPr/>
        </p:nvGrpSpPr>
        <p:grpSpPr>
          <a:xfrm>
            <a:off x="4677308" y="2165552"/>
            <a:ext cx="3946375" cy="450000"/>
            <a:chOff x="4677308" y="2165552"/>
            <a:chExt cx="3946375" cy="450000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DD00392A-DBDB-415B-BF5C-7F125D89510C}"/>
                </a:ext>
              </a:extLst>
            </p:cNvPr>
            <p:cNvSpPr/>
            <p:nvPr/>
          </p:nvSpPr>
          <p:spPr>
            <a:xfrm>
              <a:off x="4677308" y="2165552"/>
              <a:ext cx="3946375" cy="45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37" name="직사각형 113">
              <a:extLst>
                <a:ext uri="{FF2B5EF4-FFF2-40B4-BE49-F238E27FC236}">
                  <a16:creationId xmlns:a16="http://schemas.microsoft.com/office/drawing/2014/main" id="{FDF285D5-6A3E-4DD8-9A02-8017BE7426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04540" y="2228997"/>
              <a:ext cx="3619143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cs typeface="Arial" charset="0"/>
                </a:rPr>
                <a:t>CI/CD</a:t>
              </a:r>
              <a:endParaRPr lang="ko-KR" altLang="en-US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0C2305BB-326E-4B71-97D8-31956006B713}"/>
              </a:ext>
            </a:extLst>
          </p:cNvPr>
          <p:cNvGrpSpPr/>
          <p:nvPr/>
        </p:nvGrpSpPr>
        <p:grpSpPr>
          <a:xfrm>
            <a:off x="546737" y="818326"/>
            <a:ext cx="3739590" cy="449075"/>
            <a:chOff x="546737" y="818326"/>
            <a:chExt cx="3739590" cy="449075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EF2500ED-5511-4CD4-92A9-2B1395760625}"/>
                </a:ext>
              </a:extLst>
            </p:cNvPr>
            <p:cNvSpPr/>
            <p:nvPr/>
          </p:nvSpPr>
          <p:spPr>
            <a:xfrm>
              <a:off x="546737" y="818326"/>
              <a:ext cx="3739590" cy="4490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40" name="직사각형 113">
              <a:extLst>
                <a:ext uri="{FF2B5EF4-FFF2-40B4-BE49-F238E27FC236}">
                  <a16:creationId xmlns:a16="http://schemas.microsoft.com/office/drawing/2014/main" id="{BBB0E1D9-1CD0-4716-9216-876A0BE3C8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0626" y="868604"/>
              <a:ext cx="3558112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cs typeface="Arial" charset="0"/>
                </a:rPr>
                <a:t>Debugging</a:t>
              </a:r>
              <a:endParaRPr lang="ko-KR" altLang="en-US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76744DB2-3C78-45D9-9CAE-5EACA603658A}"/>
              </a:ext>
            </a:extLst>
          </p:cNvPr>
          <p:cNvGrpSpPr/>
          <p:nvPr/>
        </p:nvGrpSpPr>
        <p:grpSpPr>
          <a:xfrm>
            <a:off x="546736" y="1695785"/>
            <a:ext cx="3903705" cy="450000"/>
            <a:chOff x="546736" y="1609647"/>
            <a:chExt cx="3903705" cy="450000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7969753A-7E82-4A49-9E15-933807BA7E62}"/>
                </a:ext>
              </a:extLst>
            </p:cNvPr>
            <p:cNvSpPr/>
            <p:nvPr/>
          </p:nvSpPr>
          <p:spPr>
            <a:xfrm>
              <a:off x="546736" y="1609647"/>
              <a:ext cx="3903705" cy="45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43" name="직사각형 113">
              <a:extLst>
                <a:ext uri="{FF2B5EF4-FFF2-40B4-BE49-F238E27FC236}">
                  <a16:creationId xmlns:a16="http://schemas.microsoft.com/office/drawing/2014/main" id="{0EE1B16E-07DA-4EC5-80BC-BFB6E9FBDC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8262" y="1665203"/>
              <a:ext cx="3592266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cs typeface="Arial" charset="0"/>
                </a:rPr>
                <a:t>Testing</a:t>
              </a:r>
              <a:endParaRPr lang="ko-KR" altLang="en-US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F7FFE0B0-B859-4222-90F9-F339F607F86A}"/>
              </a:ext>
            </a:extLst>
          </p:cNvPr>
          <p:cNvGrpSpPr/>
          <p:nvPr/>
        </p:nvGrpSpPr>
        <p:grpSpPr>
          <a:xfrm>
            <a:off x="546737" y="2601375"/>
            <a:ext cx="4041588" cy="450000"/>
            <a:chOff x="546737" y="2614627"/>
            <a:chExt cx="4041588" cy="450000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B9CD7817-34A8-41B0-A78A-E37D9D81CC8B}"/>
                </a:ext>
              </a:extLst>
            </p:cNvPr>
            <p:cNvSpPr/>
            <p:nvPr/>
          </p:nvSpPr>
          <p:spPr>
            <a:xfrm>
              <a:off x="546737" y="2614627"/>
              <a:ext cx="4041588" cy="450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57" name="직사각형 113">
              <a:extLst>
                <a:ext uri="{FF2B5EF4-FFF2-40B4-BE49-F238E27FC236}">
                  <a16:creationId xmlns:a16="http://schemas.microsoft.com/office/drawing/2014/main" id="{BFFD0197-3774-488C-85D8-272E42BF64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0626" y="2675420"/>
              <a:ext cx="3590517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cs typeface="Arial" charset="0"/>
                </a:rPr>
                <a:t>Software Evolution</a:t>
              </a:r>
              <a:endParaRPr lang="ko-KR" altLang="en-US" sz="1600" dirty="0">
                <a:solidFill>
                  <a:schemeClr val="bg1"/>
                </a:solidFill>
              </a:endParaRPr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DCDE12C3-49C3-4459-8566-5ADEDE414196}"/>
              </a:ext>
            </a:extLst>
          </p:cNvPr>
          <p:cNvSpPr txBox="1"/>
          <p:nvPr/>
        </p:nvSpPr>
        <p:spPr>
          <a:xfrm>
            <a:off x="520318" y="3955158"/>
            <a:ext cx="108116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rgbClr val="C7D3E6"/>
              </a:buClr>
              <a:buSzPct val="130000"/>
            </a:pPr>
            <a:r>
              <a:rPr lang="en-GB" sz="1200" b="1" dirty="0">
                <a:solidFill>
                  <a:srgbClr val="263248"/>
                </a:solidFill>
                <a:latin typeface="+mn-lt"/>
              </a:rPr>
              <a:t>Monday</a:t>
            </a:r>
          </a:p>
          <a:p>
            <a:pPr algn="ctr">
              <a:buClr>
                <a:srgbClr val="C7D3E6"/>
              </a:buClr>
              <a:buSzPct val="130000"/>
            </a:pPr>
            <a:r>
              <a:rPr lang="en-GB" sz="1200" b="1" dirty="0">
                <a:solidFill>
                  <a:srgbClr val="263248"/>
                </a:solidFill>
                <a:latin typeface="+mn-lt"/>
              </a:rPr>
              <a:t>(10 / 01)</a:t>
            </a:r>
          </a:p>
          <a:p>
            <a:pPr algn="ctr">
              <a:buClr>
                <a:srgbClr val="C7D3E6"/>
              </a:buClr>
              <a:buSzPct val="130000"/>
            </a:pPr>
            <a:r>
              <a:rPr lang="en-GB" sz="900" dirty="0">
                <a:solidFill>
                  <a:srgbClr val="263248"/>
                </a:solidFill>
                <a:latin typeface="+mn-lt"/>
              </a:rPr>
              <a:t>DAY 15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377EA9CC-F1D3-4646-BE72-CD2F5635DFB5}"/>
              </a:ext>
            </a:extLst>
          </p:cNvPr>
          <p:cNvSpPr txBox="1"/>
          <p:nvPr/>
        </p:nvSpPr>
        <p:spPr>
          <a:xfrm>
            <a:off x="2281068" y="3955158"/>
            <a:ext cx="108116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rgbClr val="C7D3E6"/>
              </a:buClr>
              <a:buSzPct val="130000"/>
            </a:pPr>
            <a:r>
              <a:rPr lang="en-GB" sz="1200" b="1" dirty="0">
                <a:solidFill>
                  <a:srgbClr val="263248"/>
                </a:solidFill>
                <a:latin typeface="+mn-lt"/>
              </a:rPr>
              <a:t>Tuesday</a:t>
            </a:r>
          </a:p>
          <a:p>
            <a:pPr algn="ctr">
              <a:buClr>
                <a:srgbClr val="C7D3E6"/>
              </a:buClr>
              <a:buSzPct val="130000"/>
            </a:pPr>
            <a:r>
              <a:rPr lang="en-GB" sz="1200" b="1" dirty="0">
                <a:solidFill>
                  <a:srgbClr val="263248"/>
                </a:solidFill>
                <a:latin typeface="+mn-lt"/>
              </a:rPr>
              <a:t>(11 / 01)</a:t>
            </a:r>
          </a:p>
          <a:p>
            <a:pPr algn="ctr">
              <a:buClr>
                <a:srgbClr val="C7D3E6"/>
              </a:buClr>
              <a:buSzPct val="130000"/>
            </a:pPr>
            <a:r>
              <a:rPr lang="en-GB" sz="900" dirty="0">
                <a:solidFill>
                  <a:srgbClr val="263248"/>
                </a:solidFill>
                <a:latin typeface="+mn-lt"/>
              </a:rPr>
              <a:t>DAY 16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C2948EF8-32F4-439C-8A4B-9B0EEFD54206}"/>
              </a:ext>
            </a:extLst>
          </p:cNvPr>
          <p:cNvSpPr txBox="1"/>
          <p:nvPr/>
        </p:nvSpPr>
        <p:spPr>
          <a:xfrm>
            <a:off x="4047742" y="3955158"/>
            <a:ext cx="108116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rgbClr val="C7D3E6"/>
              </a:buClr>
              <a:buSzPct val="130000"/>
            </a:pPr>
            <a:r>
              <a:rPr lang="en-GB" sz="1200" b="1" dirty="0">
                <a:solidFill>
                  <a:srgbClr val="263248"/>
                </a:solidFill>
                <a:latin typeface="+mn-lt"/>
              </a:rPr>
              <a:t>Wednesday</a:t>
            </a:r>
          </a:p>
          <a:p>
            <a:pPr algn="ctr">
              <a:buClr>
                <a:srgbClr val="C7D3E6"/>
              </a:buClr>
              <a:buSzPct val="130000"/>
            </a:pPr>
            <a:r>
              <a:rPr lang="en-GB" sz="1200" b="1" dirty="0">
                <a:solidFill>
                  <a:srgbClr val="263248"/>
                </a:solidFill>
                <a:latin typeface="+mn-lt"/>
              </a:rPr>
              <a:t>(12 / 01)</a:t>
            </a:r>
          </a:p>
          <a:p>
            <a:pPr algn="ctr">
              <a:buClr>
                <a:srgbClr val="C7D3E6"/>
              </a:buClr>
              <a:buSzPct val="130000"/>
            </a:pPr>
            <a:r>
              <a:rPr lang="en-GB" sz="900" dirty="0">
                <a:solidFill>
                  <a:srgbClr val="263248"/>
                </a:solidFill>
                <a:latin typeface="+mn-lt"/>
              </a:rPr>
              <a:t>DAY 17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2AF9BD4F-F1E3-4625-B48D-2588FD547588}"/>
              </a:ext>
            </a:extLst>
          </p:cNvPr>
          <p:cNvSpPr txBox="1"/>
          <p:nvPr/>
        </p:nvSpPr>
        <p:spPr>
          <a:xfrm>
            <a:off x="5784502" y="3955158"/>
            <a:ext cx="108116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rgbClr val="C7D3E6"/>
              </a:buClr>
              <a:buSzPct val="130000"/>
            </a:pPr>
            <a:r>
              <a:rPr lang="en-GB" sz="1200" b="1" dirty="0">
                <a:solidFill>
                  <a:srgbClr val="263248"/>
                </a:solidFill>
                <a:latin typeface="+mn-lt"/>
              </a:rPr>
              <a:t>Thursday</a:t>
            </a:r>
          </a:p>
          <a:p>
            <a:pPr algn="ctr">
              <a:buClr>
                <a:srgbClr val="C7D3E6"/>
              </a:buClr>
              <a:buSzPct val="130000"/>
            </a:pPr>
            <a:r>
              <a:rPr lang="en-GB" sz="1200" b="1" dirty="0">
                <a:solidFill>
                  <a:srgbClr val="263248"/>
                </a:solidFill>
                <a:latin typeface="+mn-lt"/>
              </a:rPr>
              <a:t>(13 / 01)</a:t>
            </a:r>
          </a:p>
          <a:p>
            <a:pPr algn="ctr">
              <a:buClr>
                <a:srgbClr val="C7D3E6"/>
              </a:buClr>
              <a:buSzPct val="130000"/>
            </a:pPr>
            <a:r>
              <a:rPr lang="en-GB" sz="900" dirty="0">
                <a:solidFill>
                  <a:srgbClr val="263248"/>
                </a:solidFill>
                <a:latin typeface="+mn-lt"/>
              </a:rPr>
              <a:t>DAY 18</a:t>
            </a:r>
          </a:p>
        </p:txBody>
      </p:sp>
    </p:spTree>
    <p:extLst>
      <p:ext uri="{BB962C8B-B14F-4D97-AF65-F5344CB8AC3E}">
        <p14:creationId xmlns:p14="http://schemas.microsoft.com/office/powerpoint/2010/main" val="42397236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5FCEA756-7D47-4454-9CB9-9A6E8BAB9C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9428270"/>
              </p:ext>
            </p:extLst>
          </p:nvPr>
        </p:nvGraphicFramePr>
        <p:xfrm>
          <a:off x="268802" y="1597590"/>
          <a:ext cx="8336883" cy="2570880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8447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352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1568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41207">
                  <a:extLst>
                    <a:ext uri="{9D8B030D-6E8A-4147-A177-3AD203B41FA5}">
                      <a16:colId xmlns:a16="http://schemas.microsoft.com/office/drawing/2014/main" val="3537831122"/>
                    </a:ext>
                  </a:extLst>
                </a:gridCol>
              </a:tblGrid>
              <a:tr h="524060">
                <a:tc>
                  <a:txBody>
                    <a:bodyPr/>
                    <a:lstStyle/>
                    <a:p>
                      <a:pPr latinLnBrk="1"/>
                      <a:endParaRPr lang="ko-KR" altLang="en-US" sz="27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09:00 – 09:50</a:t>
                      </a:r>
                      <a:endParaRPr lang="ko-KR" altLang="en-US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T="108000" marB="108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Lecture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(Main Lecture Channel)</a:t>
                      </a:r>
                    </a:p>
                  </a:txBody>
                  <a:tcPr marT="108000" marB="10800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Live Recorded</a:t>
                      </a:r>
                    </a:p>
                  </a:txBody>
                  <a:tcPr marT="108000" marB="1080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4060">
                <a:tc>
                  <a:txBody>
                    <a:bodyPr/>
                    <a:lstStyle/>
                    <a:p>
                      <a:pPr latinLnBrk="1"/>
                      <a:endParaRPr lang="ko-KR" altLang="en-US" sz="27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i="0" u="none" strike="noStrike" cap="non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10:00 – 10:50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T="108000" marB="10800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 u="none" strike="noStrike" cap="non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Arial" pitchFamily="34" charset="0"/>
                          <a:sym typeface="Arial"/>
                        </a:rPr>
                        <a:t>Lecture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 u="none" strike="noStrike" cap="non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Arial" pitchFamily="34" charset="0"/>
                          <a:sym typeface="Arial"/>
                        </a:rPr>
                        <a:t>(Main Lecture Channel)</a:t>
                      </a:r>
                      <a:endParaRPr lang="ko-KR" altLang="en-US" sz="14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T="108000" marB="10800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Live Recorded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T="108000" marB="108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4060">
                <a:tc>
                  <a:txBody>
                    <a:bodyPr/>
                    <a:lstStyle/>
                    <a:p>
                      <a:pPr latinLnBrk="1"/>
                      <a:endParaRPr lang="ko-KR" altLang="en-US" sz="27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i="0" u="none" strike="noStrike" cap="non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11:00 – 11:50</a:t>
                      </a:r>
                      <a:endParaRPr lang="ko-KR" altLang="en-US" sz="1600" b="1" i="0" u="none" strike="noStrike" cap="non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T="108000" marB="10800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altLang="ko-KR" sz="1400" b="0" i="0" u="none" strike="noStrike" cap="non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Arial" pitchFamily="34" charset="0"/>
                          <a:sym typeface="Arial"/>
                        </a:rPr>
                        <a:t>Team or Individual Activity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altLang="ko-KR" sz="1400" b="0" i="0" u="none" strike="noStrike" cap="non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Arial" pitchFamily="34" charset="0"/>
                          <a:sym typeface="Arial"/>
                        </a:rPr>
                        <a:t>(Your Team Channel)</a:t>
                      </a:r>
                      <a:endParaRPr lang="ko-KR" altLang="en-US" sz="1400" b="0" i="0" u="none" strike="noStrike" cap="non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Arial" pitchFamily="34" charset="0"/>
                        <a:sym typeface="Arial"/>
                      </a:endParaRPr>
                    </a:p>
                  </a:txBody>
                  <a:tcPr marT="108000" marB="108000" anchor="ctr"/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T="108000" marB="108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4060">
                <a:tc>
                  <a:txBody>
                    <a:bodyPr/>
                    <a:lstStyle/>
                    <a:p>
                      <a:pPr latinLnBrk="1"/>
                      <a:endParaRPr lang="ko-KR" altLang="en-US" sz="27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i="0" u="none" strike="noStrike" cap="non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12:00 – 12:30</a:t>
                      </a:r>
                      <a:endParaRPr lang="ko-KR" altLang="en-US" sz="1600" b="1" i="0" u="none" strike="noStrike" cap="non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T="108000" marB="10800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 u="none" strike="noStrike" cap="non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Arial" pitchFamily="34" charset="0"/>
                          <a:sym typeface="Arial"/>
                        </a:rPr>
                        <a:t>Review or Tip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 u="none" strike="noStrike" cap="non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Arial" pitchFamily="34" charset="0"/>
                          <a:sym typeface="Arial"/>
                        </a:rPr>
                        <a:t>(Main MS Teams Channel)</a:t>
                      </a:r>
                      <a:endParaRPr lang="ko-KR" altLang="en-US" sz="14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T="108000" marB="10800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Block 1, 3 ONLY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T="108000" marB="108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60EA6DC4-42B2-4C8E-BA73-9C28EECCE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375" y="129647"/>
            <a:ext cx="5840888" cy="421341"/>
          </a:xfrm>
        </p:spPr>
        <p:txBody>
          <a:bodyPr/>
          <a:lstStyle/>
          <a:p>
            <a:r>
              <a:rPr lang="en-GB" dirty="0"/>
              <a:t>Session Structure</a:t>
            </a:r>
          </a:p>
        </p:txBody>
      </p:sp>
      <p:sp>
        <p:nvSpPr>
          <p:cNvPr id="13" name="Parallelogram 12">
            <a:extLst>
              <a:ext uri="{FF2B5EF4-FFF2-40B4-BE49-F238E27FC236}">
                <a16:creationId xmlns:a16="http://schemas.microsoft.com/office/drawing/2014/main" id="{87CCA499-0ABC-4B19-8BA7-402B97F80C18}"/>
              </a:ext>
            </a:extLst>
          </p:cNvPr>
          <p:cNvSpPr/>
          <p:nvPr/>
        </p:nvSpPr>
        <p:spPr>
          <a:xfrm flipH="1">
            <a:off x="268802" y="4177338"/>
            <a:ext cx="848090" cy="152697"/>
          </a:xfrm>
          <a:prstGeom prst="parallelogram">
            <a:avLst>
              <a:gd name="adj" fmla="val 32720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4" name="Parallelogram 13">
            <a:extLst>
              <a:ext uri="{FF2B5EF4-FFF2-40B4-BE49-F238E27FC236}">
                <a16:creationId xmlns:a16="http://schemas.microsoft.com/office/drawing/2014/main" id="{3F6EA65C-CC82-47FA-B2A3-6C42E9592A29}"/>
              </a:ext>
            </a:extLst>
          </p:cNvPr>
          <p:cNvSpPr/>
          <p:nvPr/>
        </p:nvSpPr>
        <p:spPr>
          <a:xfrm>
            <a:off x="268802" y="1421864"/>
            <a:ext cx="848090" cy="180641"/>
          </a:xfrm>
          <a:prstGeom prst="parallelogram">
            <a:avLst>
              <a:gd name="adj" fmla="val 32720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16ED6A3-3F39-4803-8076-C77ED6D6CBAC}"/>
              </a:ext>
            </a:extLst>
          </p:cNvPr>
          <p:cNvGrpSpPr/>
          <p:nvPr/>
        </p:nvGrpSpPr>
        <p:grpSpPr>
          <a:xfrm>
            <a:off x="3401471" y="1045312"/>
            <a:ext cx="1692000" cy="543541"/>
            <a:chOff x="3150748" y="875706"/>
            <a:chExt cx="1692000" cy="543541"/>
          </a:xfrm>
        </p:grpSpPr>
        <p:sp>
          <p:nvSpPr>
            <p:cNvPr id="18" name="Rectangle 20">
              <a:extLst>
                <a:ext uri="{FF2B5EF4-FFF2-40B4-BE49-F238E27FC236}">
                  <a16:creationId xmlns:a16="http://schemas.microsoft.com/office/drawing/2014/main" id="{0F6469DB-F17E-4FC5-8BB1-2D0EE25ACA77}"/>
                </a:ext>
              </a:extLst>
            </p:cNvPr>
            <p:cNvSpPr/>
            <p:nvPr/>
          </p:nvSpPr>
          <p:spPr>
            <a:xfrm>
              <a:off x="3150748" y="875706"/>
              <a:ext cx="1692000" cy="543541"/>
            </a:xfrm>
            <a:custGeom>
              <a:avLst/>
              <a:gdLst/>
              <a:ahLst/>
              <a:cxnLst/>
              <a:rect l="l" t="t" r="r" b="b"/>
              <a:pathLst>
                <a:path w="1512168" h="543541">
                  <a:moveTo>
                    <a:pt x="0" y="0"/>
                  </a:moveTo>
                  <a:lnTo>
                    <a:pt x="1512168" y="0"/>
                  </a:lnTo>
                  <a:lnTo>
                    <a:pt x="1512168" y="390102"/>
                  </a:lnTo>
                  <a:lnTo>
                    <a:pt x="845079" y="390102"/>
                  </a:lnTo>
                  <a:lnTo>
                    <a:pt x="756084" y="543541"/>
                  </a:lnTo>
                  <a:lnTo>
                    <a:pt x="667090" y="390102"/>
                  </a:lnTo>
                  <a:lnTo>
                    <a:pt x="0" y="39010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6D0A037-26D2-4662-AB40-076D94BDB6CD}"/>
                </a:ext>
              </a:extLst>
            </p:cNvPr>
            <p:cNvSpPr txBox="1"/>
            <p:nvPr/>
          </p:nvSpPr>
          <p:spPr>
            <a:xfrm>
              <a:off x="3195964" y="921558"/>
              <a:ext cx="158988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latinLnBrk="0">
                <a:defRPr/>
              </a:pPr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SESSION</a:t>
              </a:r>
              <a:endParaRPr lang="en-JM" altLang="ko-KR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8C85BF3D-91D4-4495-A667-1960B692C7BA}"/>
              </a:ext>
            </a:extLst>
          </p:cNvPr>
          <p:cNvSpPr/>
          <p:nvPr/>
        </p:nvSpPr>
        <p:spPr>
          <a:xfrm>
            <a:off x="324804" y="1421862"/>
            <a:ext cx="792088" cy="290817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0CFF640-DF29-40E5-99C3-968DD7EB55C6}"/>
              </a:ext>
            </a:extLst>
          </p:cNvPr>
          <p:cNvGrpSpPr/>
          <p:nvPr/>
        </p:nvGrpSpPr>
        <p:grpSpPr>
          <a:xfrm>
            <a:off x="1304396" y="1045312"/>
            <a:ext cx="1692000" cy="543541"/>
            <a:chOff x="1297025" y="875706"/>
            <a:chExt cx="1692000" cy="543541"/>
          </a:xfrm>
        </p:grpSpPr>
        <p:sp>
          <p:nvSpPr>
            <p:cNvPr id="23" name="Rectangle 20">
              <a:extLst>
                <a:ext uri="{FF2B5EF4-FFF2-40B4-BE49-F238E27FC236}">
                  <a16:creationId xmlns:a16="http://schemas.microsoft.com/office/drawing/2014/main" id="{28DBB911-0826-442C-967B-6946C5FC46DF}"/>
                </a:ext>
              </a:extLst>
            </p:cNvPr>
            <p:cNvSpPr/>
            <p:nvPr/>
          </p:nvSpPr>
          <p:spPr>
            <a:xfrm>
              <a:off x="1297025" y="875706"/>
              <a:ext cx="1692000" cy="543541"/>
            </a:xfrm>
            <a:custGeom>
              <a:avLst/>
              <a:gdLst/>
              <a:ahLst/>
              <a:cxnLst/>
              <a:rect l="l" t="t" r="r" b="b"/>
              <a:pathLst>
                <a:path w="1512168" h="543541">
                  <a:moveTo>
                    <a:pt x="0" y="0"/>
                  </a:moveTo>
                  <a:lnTo>
                    <a:pt x="1512168" y="0"/>
                  </a:lnTo>
                  <a:lnTo>
                    <a:pt x="1512168" y="390102"/>
                  </a:lnTo>
                  <a:lnTo>
                    <a:pt x="845079" y="390102"/>
                  </a:lnTo>
                  <a:lnTo>
                    <a:pt x="756084" y="543541"/>
                  </a:lnTo>
                  <a:lnTo>
                    <a:pt x="667090" y="390102"/>
                  </a:lnTo>
                  <a:lnTo>
                    <a:pt x="0" y="39010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F720D4F-3503-41D3-95AF-D5A9605FF7C3}"/>
                </a:ext>
              </a:extLst>
            </p:cNvPr>
            <p:cNvSpPr txBox="1"/>
            <p:nvPr/>
          </p:nvSpPr>
          <p:spPr>
            <a:xfrm>
              <a:off x="1458748" y="913698"/>
              <a:ext cx="136855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latinLnBrk="0">
                <a:defRPr/>
              </a:pPr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TIME</a:t>
              </a:r>
              <a:endParaRPr lang="en-JM" altLang="ko-KR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pic>
        <p:nvPicPr>
          <p:cNvPr id="35" name="Picture 2" descr="Lecturer Icons - Download Free Vector Icons | Noun Project">
            <a:extLst>
              <a:ext uri="{FF2B5EF4-FFF2-40B4-BE49-F238E27FC236}">
                <a16:creationId xmlns:a16="http://schemas.microsoft.com/office/drawing/2014/main" id="{BDE41A02-D371-4B68-A6AB-3D56D1D20F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943" y="2221507"/>
            <a:ext cx="601603" cy="601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Young People - Focus Group Discussion Icon - (354x354) Png Clipart Download">
            <a:extLst>
              <a:ext uri="{FF2B5EF4-FFF2-40B4-BE49-F238E27FC236}">
                <a16:creationId xmlns:a16="http://schemas.microsoft.com/office/drawing/2014/main" id="{CA6861F0-17D2-4E53-B325-B0F019186F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820" y="2940988"/>
            <a:ext cx="564056" cy="540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Rectangle 30">
            <a:extLst>
              <a:ext uri="{FF2B5EF4-FFF2-40B4-BE49-F238E27FC236}">
                <a16:creationId xmlns:a16="http://schemas.microsoft.com/office/drawing/2014/main" id="{1E3CA470-83E5-4A58-999D-F44EFC0A95B4}"/>
              </a:ext>
            </a:extLst>
          </p:cNvPr>
          <p:cNvSpPr/>
          <p:nvPr/>
        </p:nvSpPr>
        <p:spPr>
          <a:xfrm>
            <a:off x="522986" y="3640280"/>
            <a:ext cx="339722" cy="436457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pic>
        <p:nvPicPr>
          <p:cNvPr id="37" name="Picture 2" descr="Lecturer Icons - Download Free Vector Icons | Noun Project">
            <a:extLst>
              <a:ext uri="{FF2B5EF4-FFF2-40B4-BE49-F238E27FC236}">
                <a16:creationId xmlns:a16="http://schemas.microsoft.com/office/drawing/2014/main" id="{C1D7A841-3291-42C8-814B-9069BFAC17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943" y="1600580"/>
            <a:ext cx="601603" cy="601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EF14AD5D-47BA-4095-99F5-E27A27CAF75B}"/>
              </a:ext>
            </a:extLst>
          </p:cNvPr>
          <p:cNvGrpSpPr/>
          <p:nvPr/>
        </p:nvGrpSpPr>
        <p:grpSpPr>
          <a:xfrm>
            <a:off x="6983077" y="1058506"/>
            <a:ext cx="1692000" cy="543541"/>
            <a:chOff x="3150748" y="875706"/>
            <a:chExt cx="1692000" cy="543541"/>
          </a:xfrm>
        </p:grpSpPr>
        <p:sp>
          <p:nvSpPr>
            <p:cNvPr id="39" name="Rectangle 20">
              <a:extLst>
                <a:ext uri="{FF2B5EF4-FFF2-40B4-BE49-F238E27FC236}">
                  <a16:creationId xmlns:a16="http://schemas.microsoft.com/office/drawing/2014/main" id="{10F2C4FE-90CD-47B7-B3B9-FE755F2B5E50}"/>
                </a:ext>
              </a:extLst>
            </p:cNvPr>
            <p:cNvSpPr/>
            <p:nvPr/>
          </p:nvSpPr>
          <p:spPr>
            <a:xfrm>
              <a:off x="3150748" y="875706"/>
              <a:ext cx="1692000" cy="543541"/>
            </a:xfrm>
            <a:custGeom>
              <a:avLst/>
              <a:gdLst/>
              <a:ahLst/>
              <a:cxnLst/>
              <a:rect l="l" t="t" r="r" b="b"/>
              <a:pathLst>
                <a:path w="1512168" h="543541">
                  <a:moveTo>
                    <a:pt x="0" y="0"/>
                  </a:moveTo>
                  <a:lnTo>
                    <a:pt x="1512168" y="0"/>
                  </a:lnTo>
                  <a:lnTo>
                    <a:pt x="1512168" y="390102"/>
                  </a:lnTo>
                  <a:lnTo>
                    <a:pt x="845079" y="390102"/>
                  </a:lnTo>
                  <a:lnTo>
                    <a:pt x="756084" y="543541"/>
                  </a:lnTo>
                  <a:lnTo>
                    <a:pt x="667090" y="390102"/>
                  </a:lnTo>
                  <a:lnTo>
                    <a:pt x="0" y="39010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DF9F46C-8670-4E14-B062-BBCC91065D85}"/>
                </a:ext>
              </a:extLst>
            </p:cNvPr>
            <p:cNvSpPr txBox="1"/>
            <p:nvPr/>
          </p:nvSpPr>
          <p:spPr>
            <a:xfrm>
              <a:off x="3195964" y="921558"/>
              <a:ext cx="158988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latinLnBrk="0">
                <a:defRPr/>
              </a:pPr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REMARK</a:t>
              </a:r>
              <a:endParaRPr lang="en-JM" altLang="ko-KR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142533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0EA6DC4-42B2-4C8E-BA73-9C28EECCE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375" y="129647"/>
            <a:ext cx="5840888" cy="421341"/>
          </a:xfrm>
        </p:spPr>
        <p:txBody>
          <a:bodyPr/>
          <a:lstStyle/>
          <a:p>
            <a:r>
              <a:rPr lang="en-GB" dirty="0"/>
              <a:t>Assessment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7994007-0B05-4BD9-B200-F46A31DEE193}"/>
              </a:ext>
            </a:extLst>
          </p:cNvPr>
          <p:cNvGrpSpPr/>
          <p:nvPr/>
        </p:nvGrpSpPr>
        <p:grpSpPr>
          <a:xfrm>
            <a:off x="6764901" y="730967"/>
            <a:ext cx="2240833" cy="2456277"/>
            <a:chOff x="6764901" y="730967"/>
            <a:chExt cx="2240833" cy="2456277"/>
          </a:xfrm>
        </p:grpSpPr>
        <p:pic>
          <p:nvPicPr>
            <p:cNvPr id="9218" name="Picture 2" descr="113 Assessment Centre Cliparts, Stock Vector and Royalty Free Assessment  Centre Illustrations">
              <a:extLst>
                <a:ext uri="{FF2B5EF4-FFF2-40B4-BE49-F238E27FC236}">
                  <a16:creationId xmlns:a16="http://schemas.microsoft.com/office/drawing/2014/main" id="{BEAD589B-0440-4EF5-B1F3-66D1DB4AFA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64901" y="730967"/>
              <a:ext cx="2240833" cy="2240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9BD7E14-22A1-49DF-88E3-C54F41A815E5}"/>
                </a:ext>
              </a:extLst>
            </p:cNvPr>
            <p:cNvSpPr txBox="1"/>
            <p:nvPr/>
          </p:nvSpPr>
          <p:spPr>
            <a:xfrm>
              <a:off x="6775323" y="2971800"/>
              <a:ext cx="221585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800" i="1" dirty="0"/>
                <a:t>Source: Graduate Programs for Educators</a:t>
              </a: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08F979F4-6E62-4C9D-B377-D2D3DAA13228}"/>
              </a:ext>
            </a:extLst>
          </p:cNvPr>
          <p:cNvSpPr txBox="1"/>
          <p:nvPr/>
        </p:nvSpPr>
        <p:spPr>
          <a:xfrm>
            <a:off x="152823" y="755947"/>
            <a:ext cx="6469203" cy="4267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000"/>
              </a:spcAft>
              <a:buClr>
                <a:schemeClr val="accent1"/>
              </a:buClr>
              <a:buSzPct val="130000"/>
            </a:pPr>
            <a:r>
              <a:rPr lang="en-GB" sz="1600" b="1" dirty="0">
                <a:solidFill>
                  <a:srgbClr val="263248"/>
                </a:solidFill>
                <a:latin typeface="+mn-lt"/>
              </a:rPr>
              <a:t>1. Team Project ( 40% )</a:t>
            </a:r>
          </a:p>
          <a:p>
            <a:pPr marL="627063" lvl="1" indent="-250825">
              <a:spcAft>
                <a:spcPts val="1000"/>
              </a:spcAft>
              <a:buClr>
                <a:srgbClr val="C7D3E6"/>
              </a:buClr>
              <a:buSzPct val="130000"/>
              <a:buFont typeface="Wingdings" panose="05000000000000000000" pitchFamily="2" charset="2"/>
              <a:buChar char="§"/>
            </a:pPr>
            <a:r>
              <a:rPr lang="en-GB" dirty="0">
                <a:solidFill>
                  <a:srgbClr val="263248"/>
                </a:solidFill>
                <a:latin typeface="+mn-lt"/>
              </a:rPr>
              <a:t>This is a team based assignment.</a:t>
            </a:r>
          </a:p>
          <a:p>
            <a:pPr marL="627063" lvl="1" indent="-250825">
              <a:spcAft>
                <a:spcPts val="1000"/>
              </a:spcAft>
              <a:buClr>
                <a:srgbClr val="C7D3E6"/>
              </a:buClr>
              <a:buSzPct val="130000"/>
              <a:buFont typeface="Wingdings" panose="05000000000000000000" pitchFamily="2" charset="2"/>
              <a:buChar char="§"/>
            </a:pPr>
            <a:r>
              <a:rPr lang="en-GB" dirty="0">
                <a:solidFill>
                  <a:srgbClr val="263248"/>
                </a:solidFill>
                <a:latin typeface="+mn-lt"/>
              </a:rPr>
              <a:t>You belong to a team randomly selected by a tutor to work on the assignment. </a:t>
            </a:r>
          </a:p>
          <a:p>
            <a:pPr marL="627063" lvl="1" indent="-250825">
              <a:spcAft>
                <a:spcPts val="1000"/>
              </a:spcAft>
              <a:buClr>
                <a:srgbClr val="C7D3E6"/>
              </a:buClr>
              <a:buSzPct val="130000"/>
              <a:buFont typeface="Wingdings" panose="05000000000000000000" pitchFamily="2" charset="2"/>
              <a:buChar char="§"/>
            </a:pPr>
            <a:r>
              <a:rPr lang="en-GB" dirty="0">
                <a:solidFill>
                  <a:srgbClr val="263248"/>
                </a:solidFill>
                <a:latin typeface="+mn-lt"/>
              </a:rPr>
              <a:t>Your team should provide a team project report. </a:t>
            </a:r>
          </a:p>
          <a:p>
            <a:pPr marL="627063" lvl="1" indent="-250825">
              <a:spcAft>
                <a:spcPts val="1000"/>
              </a:spcAft>
              <a:buClr>
                <a:srgbClr val="C7D3E6"/>
              </a:buClr>
              <a:buSzPct val="130000"/>
              <a:buFont typeface="Wingdings" panose="05000000000000000000" pitchFamily="2" charset="2"/>
              <a:buChar char="§"/>
            </a:pPr>
            <a:r>
              <a:rPr lang="en-GB" dirty="0">
                <a:solidFill>
                  <a:srgbClr val="263248"/>
                </a:solidFill>
                <a:latin typeface="+mn-lt"/>
              </a:rPr>
              <a:t>The project report mark will equally apply to each member in the team. </a:t>
            </a:r>
          </a:p>
          <a:p>
            <a:pPr marL="342900" indent="-342900">
              <a:spcAft>
                <a:spcPts val="1000"/>
              </a:spcAft>
              <a:buClr>
                <a:srgbClr val="C7D3E6"/>
              </a:buClr>
              <a:buSzPct val="130000"/>
              <a:buFont typeface="+mj-lt"/>
              <a:buAutoNum type="arabicPeriod"/>
            </a:pPr>
            <a:endParaRPr lang="en-GB" sz="1600" dirty="0">
              <a:solidFill>
                <a:srgbClr val="263248"/>
              </a:solidFill>
              <a:latin typeface="+mn-lt"/>
            </a:endParaRPr>
          </a:p>
          <a:p>
            <a:pPr>
              <a:spcAft>
                <a:spcPts val="1000"/>
              </a:spcAft>
              <a:buClr>
                <a:schemeClr val="accent1"/>
              </a:buClr>
              <a:buSzPct val="130000"/>
            </a:pPr>
            <a:r>
              <a:rPr lang="en-GB" sz="1600" b="1" dirty="0">
                <a:solidFill>
                  <a:srgbClr val="263248"/>
                </a:solidFill>
                <a:latin typeface="+mn-lt"/>
              </a:rPr>
              <a:t>2. Individual Project ( 60%)</a:t>
            </a:r>
          </a:p>
          <a:p>
            <a:pPr marL="627063" lvl="1" indent="-250825">
              <a:spcAft>
                <a:spcPts val="1000"/>
              </a:spcAft>
              <a:buClr>
                <a:srgbClr val="C7D3E6"/>
              </a:buClr>
              <a:buSzPct val="130000"/>
              <a:buFont typeface="Wingdings" panose="05000000000000000000" pitchFamily="2" charset="2"/>
              <a:buChar char="§"/>
            </a:pPr>
            <a:r>
              <a:rPr lang="en-GB" dirty="0">
                <a:solidFill>
                  <a:srgbClr val="263248"/>
                </a:solidFill>
                <a:latin typeface="+mn-lt"/>
              </a:rPr>
              <a:t>This is an individual based assignment. </a:t>
            </a:r>
          </a:p>
          <a:p>
            <a:pPr marL="627063" lvl="1" indent="-250825">
              <a:spcAft>
                <a:spcPts val="1000"/>
              </a:spcAft>
              <a:buClr>
                <a:srgbClr val="C7D3E6"/>
              </a:buClr>
              <a:buSzPct val="130000"/>
              <a:buFont typeface="Wingdings" panose="05000000000000000000" pitchFamily="2" charset="2"/>
              <a:buChar char="§"/>
            </a:pPr>
            <a:r>
              <a:rPr lang="en-GB" dirty="0">
                <a:solidFill>
                  <a:srgbClr val="263248"/>
                </a:solidFill>
                <a:latin typeface="+mn-lt"/>
              </a:rPr>
              <a:t>You should provide an individual report and also implement a prototype application.</a:t>
            </a:r>
          </a:p>
          <a:p>
            <a:pPr marL="627063" lvl="1" indent="-250825">
              <a:spcAft>
                <a:spcPts val="1000"/>
              </a:spcAft>
              <a:buClr>
                <a:srgbClr val="C7D3E6"/>
              </a:buClr>
              <a:buSzPct val="130000"/>
              <a:buFont typeface="Wingdings" panose="05000000000000000000" pitchFamily="2" charset="2"/>
              <a:buChar char="§"/>
            </a:pPr>
            <a:r>
              <a:rPr lang="en-GB" b="1" dirty="0">
                <a:solidFill>
                  <a:srgbClr val="263248"/>
                </a:solidFill>
                <a:latin typeface="+mn-lt"/>
              </a:rPr>
              <a:t>Your individual project is based on the team project</a:t>
            </a:r>
            <a:r>
              <a:rPr lang="en-GB" dirty="0">
                <a:solidFill>
                  <a:srgbClr val="263248"/>
                </a:solidFill>
                <a:latin typeface="+mn-lt"/>
              </a:rPr>
              <a:t>. </a:t>
            </a:r>
          </a:p>
          <a:p>
            <a:pPr marL="627063" lvl="1" indent="-250825">
              <a:spcAft>
                <a:spcPts val="1000"/>
              </a:spcAft>
              <a:buClr>
                <a:srgbClr val="C7D3E6"/>
              </a:buClr>
              <a:buSzPct val="130000"/>
              <a:buFont typeface="Wingdings" panose="05000000000000000000" pitchFamily="2" charset="2"/>
              <a:buChar char="§"/>
            </a:pPr>
            <a:endParaRPr lang="en-GB" dirty="0">
              <a:solidFill>
                <a:srgbClr val="263248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161493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0EA6DC4-42B2-4C8E-BA73-9C28EECCE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375" y="129647"/>
            <a:ext cx="5840888" cy="421341"/>
          </a:xfrm>
        </p:spPr>
        <p:txBody>
          <a:bodyPr/>
          <a:lstStyle/>
          <a:p>
            <a:r>
              <a:rPr lang="en-GB" dirty="0"/>
              <a:t>What to (NOT) DO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CC04792-E440-44A1-B324-0A8CC8C7B4E9}"/>
              </a:ext>
            </a:extLst>
          </p:cNvPr>
          <p:cNvGrpSpPr/>
          <p:nvPr/>
        </p:nvGrpSpPr>
        <p:grpSpPr>
          <a:xfrm>
            <a:off x="229482" y="732367"/>
            <a:ext cx="2120745" cy="421341"/>
            <a:chOff x="229482" y="732367"/>
            <a:chExt cx="2120745" cy="421341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4DED379-FB36-4DFA-8F4C-941BAD1F103B}"/>
                </a:ext>
              </a:extLst>
            </p:cNvPr>
            <p:cNvGrpSpPr/>
            <p:nvPr/>
          </p:nvGrpSpPr>
          <p:grpSpPr>
            <a:xfrm>
              <a:off x="637201" y="732367"/>
              <a:ext cx="1713026" cy="421341"/>
              <a:chOff x="279060" y="869523"/>
              <a:chExt cx="2568643" cy="421341"/>
            </a:xfrm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3DF18844-B184-4A62-A479-9A1493990A7D}"/>
                  </a:ext>
                </a:extLst>
              </p:cNvPr>
              <p:cNvSpPr/>
              <p:nvPr/>
            </p:nvSpPr>
            <p:spPr>
              <a:xfrm>
                <a:off x="279060" y="922505"/>
                <a:ext cx="2568643" cy="315379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1" name="Title 2">
                <a:extLst>
                  <a:ext uri="{FF2B5EF4-FFF2-40B4-BE49-F238E27FC236}">
                    <a16:creationId xmlns:a16="http://schemas.microsoft.com/office/drawing/2014/main" id="{46212C27-257E-4E2F-86AB-24886BD6372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79060" y="869523"/>
                <a:ext cx="2568643" cy="421341"/>
              </a:xfrm>
              <a:prstGeom prst="rect">
                <a:avLst/>
              </a:prstGeom>
            </p:spPr>
            <p:txBody>
              <a:bodyPr wrap="square" lIns="91425" tIns="91425" rIns="91425" bIns="91425" anchor="ctr" anchorCtr="0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SzPts val="2000"/>
                  <a:buNone/>
                  <a:defRPr sz="1800" b="1" i="0" u="none" strike="noStrike" cap="none">
                    <a:solidFill>
                      <a:schemeClr val="bg1"/>
                    </a:solidFill>
                    <a:latin typeface="+mj-lt"/>
                    <a:ea typeface="Arial"/>
                    <a:cs typeface="Arial"/>
                    <a:sym typeface="Arial"/>
                  </a:defRPr>
                </a:lvl1pPr>
                <a:lvl2pPr lvl="1">
                  <a:spcBef>
                    <a:spcPts val="0"/>
                  </a:spcBef>
                  <a:buSzPts val="2000"/>
                  <a:buNone/>
                  <a:defRPr/>
                </a:lvl2pPr>
                <a:lvl3pPr lvl="2">
                  <a:spcBef>
                    <a:spcPts val="0"/>
                  </a:spcBef>
                  <a:buSzPts val="2000"/>
                  <a:buNone/>
                  <a:defRPr/>
                </a:lvl3pPr>
                <a:lvl4pPr lvl="3">
                  <a:spcBef>
                    <a:spcPts val="0"/>
                  </a:spcBef>
                  <a:buSzPts val="2000"/>
                  <a:buNone/>
                  <a:defRPr/>
                </a:lvl4pPr>
                <a:lvl5pPr lvl="4">
                  <a:spcBef>
                    <a:spcPts val="0"/>
                  </a:spcBef>
                  <a:buSzPts val="2000"/>
                  <a:buNone/>
                  <a:defRPr/>
                </a:lvl5pPr>
                <a:lvl6pPr lvl="5">
                  <a:spcBef>
                    <a:spcPts val="0"/>
                  </a:spcBef>
                  <a:buSzPts val="2000"/>
                  <a:buNone/>
                  <a:defRPr/>
                </a:lvl6pPr>
                <a:lvl7pPr lvl="6">
                  <a:spcBef>
                    <a:spcPts val="0"/>
                  </a:spcBef>
                  <a:buSzPts val="2000"/>
                  <a:buNone/>
                  <a:defRPr/>
                </a:lvl7pPr>
                <a:lvl8pPr lvl="7">
                  <a:spcBef>
                    <a:spcPts val="0"/>
                  </a:spcBef>
                  <a:buSzPts val="2000"/>
                  <a:buNone/>
                  <a:defRPr/>
                </a:lvl8pPr>
                <a:lvl9pPr lvl="8">
                  <a:spcBef>
                    <a:spcPts val="0"/>
                  </a:spcBef>
                  <a:buSzPts val="2000"/>
                  <a:buNone/>
                  <a:defRPr/>
                </a:lvl9pPr>
              </a:lstStyle>
              <a:p>
                <a:r>
                  <a:rPr lang="en-GB" sz="1600" dirty="0"/>
                  <a:t>DOs</a:t>
                </a:r>
              </a:p>
            </p:txBody>
          </p:sp>
        </p:grpSp>
        <p:pic>
          <p:nvPicPr>
            <p:cNvPr id="9" name="Picture 8" descr="A picture containing container&#10;&#10;Description automatically generated">
              <a:extLst>
                <a:ext uri="{FF2B5EF4-FFF2-40B4-BE49-F238E27FC236}">
                  <a16:creationId xmlns:a16="http://schemas.microsoft.com/office/drawing/2014/main" id="{4E9E06D7-6F2A-4EBE-851B-06160A7417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9482" y="732367"/>
              <a:ext cx="407719" cy="407719"/>
            </a:xfrm>
            <a:prstGeom prst="rect">
              <a:avLst/>
            </a:prstGeom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E6FB7FE-2169-40A0-B5BA-99C92387168E}"/>
              </a:ext>
            </a:extLst>
          </p:cNvPr>
          <p:cNvGrpSpPr/>
          <p:nvPr/>
        </p:nvGrpSpPr>
        <p:grpSpPr>
          <a:xfrm>
            <a:off x="4650657" y="729946"/>
            <a:ext cx="2111126" cy="421341"/>
            <a:chOff x="4650657" y="729946"/>
            <a:chExt cx="2111126" cy="421341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B771A9A9-C7F9-4E01-B580-3B41F081F627}"/>
                </a:ext>
              </a:extLst>
            </p:cNvPr>
            <p:cNvGrpSpPr/>
            <p:nvPr/>
          </p:nvGrpSpPr>
          <p:grpSpPr>
            <a:xfrm>
              <a:off x="5048757" y="729946"/>
              <a:ext cx="1713026" cy="421341"/>
              <a:chOff x="279060" y="869523"/>
              <a:chExt cx="2568643" cy="421341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A17E64A1-73CA-41F3-B63E-BD02B271BF1D}"/>
                  </a:ext>
                </a:extLst>
              </p:cNvPr>
              <p:cNvSpPr/>
              <p:nvPr/>
            </p:nvSpPr>
            <p:spPr>
              <a:xfrm>
                <a:off x="279060" y="922505"/>
                <a:ext cx="2568643" cy="315379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6" name="Title 2">
                <a:extLst>
                  <a:ext uri="{FF2B5EF4-FFF2-40B4-BE49-F238E27FC236}">
                    <a16:creationId xmlns:a16="http://schemas.microsoft.com/office/drawing/2014/main" id="{BBACE0C1-CE20-456D-934D-618B53A0F08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79060" y="869523"/>
                <a:ext cx="2568643" cy="421341"/>
              </a:xfrm>
              <a:prstGeom prst="rect">
                <a:avLst/>
              </a:prstGeom>
            </p:spPr>
            <p:txBody>
              <a:bodyPr wrap="square" lIns="91425" tIns="91425" rIns="91425" bIns="91425" anchor="ctr" anchorCtr="0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SzPts val="2000"/>
                  <a:buNone/>
                  <a:defRPr sz="1800" b="1" i="0" u="none" strike="noStrike" cap="none">
                    <a:solidFill>
                      <a:schemeClr val="bg1"/>
                    </a:solidFill>
                    <a:latin typeface="+mj-lt"/>
                    <a:ea typeface="Arial"/>
                    <a:cs typeface="Arial"/>
                    <a:sym typeface="Arial"/>
                  </a:defRPr>
                </a:lvl1pPr>
                <a:lvl2pPr lvl="1">
                  <a:spcBef>
                    <a:spcPts val="0"/>
                  </a:spcBef>
                  <a:buSzPts val="2000"/>
                  <a:buNone/>
                  <a:defRPr/>
                </a:lvl2pPr>
                <a:lvl3pPr lvl="2">
                  <a:spcBef>
                    <a:spcPts val="0"/>
                  </a:spcBef>
                  <a:buSzPts val="2000"/>
                  <a:buNone/>
                  <a:defRPr/>
                </a:lvl3pPr>
                <a:lvl4pPr lvl="3">
                  <a:spcBef>
                    <a:spcPts val="0"/>
                  </a:spcBef>
                  <a:buSzPts val="2000"/>
                  <a:buNone/>
                  <a:defRPr/>
                </a:lvl4pPr>
                <a:lvl5pPr lvl="4">
                  <a:spcBef>
                    <a:spcPts val="0"/>
                  </a:spcBef>
                  <a:buSzPts val="2000"/>
                  <a:buNone/>
                  <a:defRPr/>
                </a:lvl5pPr>
                <a:lvl6pPr lvl="5">
                  <a:spcBef>
                    <a:spcPts val="0"/>
                  </a:spcBef>
                  <a:buSzPts val="2000"/>
                  <a:buNone/>
                  <a:defRPr/>
                </a:lvl6pPr>
                <a:lvl7pPr lvl="6">
                  <a:spcBef>
                    <a:spcPts val="0"/>
                  </a:spcBef>
                  <a:buSzPts val="2000"/>
                  <a:buNone/>
                  <a:defRPr/>
                </a:lvl7pPr>
                <a:lvl8pPr lvl="7">
                  <a:spcBef>
                    <a:spcPts val="0"/>
                  </a:spcBef>
                  <a:buSzPts val="2000"/>
                  <a:buNone/>
                  <a:defRPr/>
                </a:lvl8pPr>
                <a:lvl9pPr lvl="8">
                  <a:spcBef>
                    <a:spcPts val="0"/>
                  </a:spcBef>
                  <a:buSzPts val="2000"/>
                  <a:buNone/>
                  <a:defRPr/>
                </a:lvl9pPr>
              </a:lstStyle>
              <a:p>
                <a:r>
                  <a:rPr lang="en-GB" sz="1600" dirty="0"/>
                  <a:t>DON’Ts</a:t>
                </a:r>
              </a:p>
            </p:txBody>
          </p:sp>
        </p:grp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C8DA500-28AF-443A-BE33-605BE8B01929}"/>
                </a:ext>
              </a:extLst>
            </p:cNvPr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50657" y="757226"/>
              <a:ext cx="370800" cy="370800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D5AFB4E6-C3C0-4C78-A422-10B580097AF6}"/>
              </a:ext>
            </a:extLst>
          </p:cNvPr>
          <p:cNvSpPr txBox="1"/>
          <p:nvPr/>
        </p:nvSpPr>
        <p:spPr>
          <a:xfrm>
            <a:off x="152822" y="1123526"/>
            <a:ext cx="4419177" cy="357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000"/>
              </a:spcAft>
              <a:buClr>
                <a:srgbClr val="C7D3E6"/>
              </a:buClr>
              <a:buSzPct val="130000"/>
              <a:buFont typeface="Wingdings" panose="05000000000000000000" pitchFamily="2" charset="2"/>
              <a:buChar char="q"/>
            </a:pPr>
            <a:r>
              <a:rPr lang="en-GB" sz="1600" b="1" dirty="0">
                <a:solidFill>
                  <a:srgbClr val="263248"/>
                </a:solidFill>
                <a:latin typeface="+mn-lt"/>
                <a:sym typeface="Roboto Condensed Light"/>
              </a:rPr>
              <a:t>Do ask </a:t>
            </a:r>
            <a:r>
              <a:rPr lang="en-GB" sz="1600" dirty="0">
                <a:solidFill>
                  <a:srgbClr val="263248"/>
                </a:solidFill>
                <a:latin typeface="+mn-lt"/>
                <a:sym typeface="Roboto Condensed Light"/>
              </a:rPr>
              <a:t>questions via Moodle. </a:t>
            </a:r>
          </a:p>
          <a:p>
            <a:pPr marL="342900" indent="-342900">
              <a:spcAft>
                <a:spcPts val="1000"/>
              </a:spcAft>
              <a:buClr>
                <a:srgbClr val="C7D3E6"/>
              </a:buClr>
              <a:buSzPct val="130000"/>
              <a:buFont typeface="Wingdings" panose="05000000000000000000" pitchFamily="2" charset="2"/>
              <a:buChar char="q"/>
            </a:pPr>
            <a:r>
              <a:rPr lang="en-GB" sz="1600" b="1" dirty="0">
                <a:solidFill>
                  <a:srgbClr val="263248"/>
                </a:solidFill>
                <a:latin typeface="+mn-lt"/>
                <a:sym typeface="Roboto Condensed Light"/>
              </a:rPr>
              <a:t>Do practice </a:t>
            </a:r>
            <a:r>
              <a:rPr lang="en-GB" sz="1600" dirty="0">
                <a:solidFill>
                  <a:srgbClr val="263248"/>
                </a:solidFill>
                <a:latin typeface="+mn-lt"/>
                <a:sym typeface="Roboto Condensed Light"/>
              </a:rPr>
              <a:t>yourself when you have any practice sessions.</a:t>
            </a:r>
          </a:p>
          <a:p>
            <a:pPr marL="342900" indent="-342900">
              <a:spcAft>
                <a:spcPts val="1000"/>
              </a:spcAft>
              <a:buClr>
                <a:srgbClr val="C7D3E6"/>
              </a:buClr>
              <a:buSzPct val="130000"/>
              <a:buFont typeface="Wingdings" panose="05000000000000000000" pitchFamily="2" charset="2"/>
              <a:buChar char="q"/>
            </a:pPr>
            <a:r>
              <a:rPr lang="en-GB" sz="1600" b="1" dirty="0">
                <a:solidFill>
                  <a:srgbClr val="263248"/>
                </a:solidFill>
                <a:latin typeface="+mn-lt"/>
                <a:sym typeface="Roboto Condensed Light"/>
              </a:rPr>
              <a:t>Do explore </a:t>
            </a:r>
            <a:r>
              <a:rPr lang="en-GB" sz="1600" dirty="0">
                <a:solidFill>
                  <a:srgbClr val="263248"/>
                </a:solidFill>
                <a:latin typeface="+mn-lt"/>
                <a:sym typeface="Roboto Condensed Light"/>
              </a:rPr>
              <a:t>the world to find any useful resources and information for your understanding.</a:t>
            </a:r>
          </a:p>
          <a:p>
            <a:pPr marL="342900" indent="-342900">
              <a:spcAft>
                <a:spcPts val="1000"/>
              </a:spcAft>
              <a:buClr>
                <a:srgbClr val="C7D3E6"/>
              </a:buClr>
              <a:buSzPct val="130000"/>
              <a:buFont typeface="Wingdings" panose="05000000000000000000" pitchFamily="2" charset="2"/>
              <a:buChar char="q"/>
            </a:pPr>
            <a:r>
              <a:rPr lang="en-GB" sz="1600" b="1" dirty="0">
                <a:solidFill>
                  <a:srgbClr val="263248"/>
                </a:solidFill>
                <a:latin typeface="+mn-lt"/>
                <a:sym typeface="Roboto Condensed Light"/>
              </a:rPr>
              <a:t>Do spend </a:t>
            </a:r>
            <a:r>
              <a:rPr lang="en-GB" sz="1600" dirty="0">
                <a:solidFill>
                  <a:srgbClr val="263248"/>
                </a:solidFill>
                <a:latin typeface="+mn-lt"/>
                <a:sym typeface="Roboto Condensed Light"/>
              </a:rPr>
              <a:t>more time with your teammates.</a:t>
            </a:r>
          </a:p>
          <a:p>
            <a:pPr marL="342900" indent="-342900">
              <a:spcAft>
                <a:spcPts val="1000"/>
              </a:spcAft>
              <a:buClr>
                <a:srgbClr val="C7D3E6"/>
              </a:buClr>
              <a:buSzPct val="130000"/>
              <a:buFont typeface="Wingdings" panose="05000000000000000000" pitchFamily="2" charset="2"/>
              <a:buChar char="q"/>
            </a:pPr>
            <a:r>
              <a:rPr lang="en-GB" sz="1600" b="1" dirty="0">
                <a:solidFill>
                  <a:srgbClr val="263248"/>
                </a:solidFill>
                <a:latin typeface="+mn-lt"/>
                <a:sym typeface="Roboto Condensed Light"/>
              </a:rPr>
              <a:t>Do share</a:t>
            </a:r>
            <a:r>
              <a:rPr lang="en-GB" sz="1600" dirty="0">
                <a:solidFill>
                  <a:srgbClr val="263248"/>
                </a:solidFill>
                <a:latin typeface="+mn-lt"/>
                <a:sym typeface="Roboto Condensed Light"/>
              </a:rPr>
              <a:t> good things with others.</a:t>
            </a:r>
          </a:p>
          <a:p>
            <a:pPr marL="342900" indent="-342900">
              <a:spcAft>
                <a:spcPts val="1000"/>
              </a:spcAft>
              <a:buClr>
                <a:srgbClr val="C7D3E6"/>
              </a:buClr>
              <a:buSzPct val="130000"/>
              <a:buFont typeface="Wingdings" panose="05000000000000000000" pitchFamily="2" charset="2"/>
              <a:buChar char="q"/>
            </a:pPr>
            <a:r>
              <a:rPr lang="en-GB" sz="1600" b="1" dirty="0">
                <a:solidFill>
                  <a:srgbClr val="263248"/>
                </a:solidFill>
                <a:latin typeface="+mn-lt"/>
                <a:sym typeface="Roboto Condensed Light"/>
              </a:rPr>
              <a:t>Do help</a:t>
            </a:r>
            <a:r>
              <a:rPr lang="en-GB" sz="1600" dirty="0">
                <a:solidFill>
                  <a:srgbClr val="263248"/>
                </a:solidFill>
                <a:latin typeface="+mn-lt"/>
                <a:sym typeface="Roboto Condensed Light"/>
              </a:rPr>
              <a:t> each other. </a:t>
            </a:r>
          </a:p>
          <a:p>
            <a:pPr marL="342900" indent="-342900">
              <a:spcAft>
                <a:spcPts val="1000"/>
              </a:spcAft>
              <a:buClr>
                <a:srgbClr val="C7D3E6"/>
              </a:buClr>
              <a:buSzPct val="130000"/>
              <a:buFont typeface="Wingdings" panose="05000000000000000000" pitchFamily="2" charset="2"/>
              <a:buChar char="q"/>
            </a:pPr>
            <a:r>
              <a:rPr lang="en-GB" sz="1600" b="1" dirty="0">
                <a:solidFill>
                  <a:srgbClr val="263248"/>
                </a:solidFill>
                <a:latin typeface="+mn-lt"/>
                <a:sym typeface="Roboto Condensed Light"/>
              </a:rPr>
              <a:t>Do make </a:t>
            </a:r>
            <a:r>
              <a:rPr lang="en-GB" sz="1600" dirty="0">
                <a:solidFill>
                  <a:srgbClr val="263248"/>
                </a:solidFill>
                <a:latin typeface="+mn-lt"/>
                <a:sym typeface="Roboto Condensed Light"/>
              </a:rPr>
              <a:t>good use of the teaching materials.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0BD61C9-9EA5-42E5-ADC0-E818FB33F41A}"/>
              </a:ext>
            </a:extLst>
          </p:cNvPr>
          <p:cNvSpPr txBox="1"/>
          <p:nvPr/>
        </p:nvSpPr>
        <p:spPr>
          <a:xfrm>
            <a:off x="4571999" y="1116989"/>
            <a:ext cx="4419178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342900" indent="-342900">
              <a:spcAft>
                <a:spcPts val="1000"/>
              </a:spcAft>
              <a:buClr>
                <a:srgbClr val="C7D3E6"/>
              </a:buClr>
              <a:buSzPct val="130000"/>
              <a:buFont typeface="Wingdings" panose="05000000000000000000" pitchFamily="2" charset="2"/>
              <a:buChar char="q"/>
              <a:defRPr sz="1600">
                <a:solidFill>
                  <a:srgbClr val="263248"/>
                </a:solidFill>
                <a:latin typeface="+mn-lt"/>
              </a:defRPr>
            </a:lvl1pPr>
            <a:lvl2pPr marL="627063" indent="-250825">
              <a:spcAft>
                <a:spcPts val="1000"/>
              </a:spcAft>
              <a:buClr>
                <a:srgbClr val="C7D3E6"/>
              </a:buClr>
              <a:buSzPct val="130000"/>
              <a:buFont typeface="Wingdings" panose="05000000000000000000" pitchFamily="2" charset="2"/>
              <a:buChar char="§"/>
              <a:defRPr>
                <a:solidFill>
                  <a:srgbClr val="263248"/>
                </a:solidFill>
                <a:latin typeface="+mn-lt"/>
              </a:defRPr>
            </a:lvl2pPr>
          </a:lstStyle>
          <a:p>
            <a:r>
              <a:rPr lang="en-GB" b="1" dirty="0"/>
              <a:t>Don’t expect </a:t>
            </a:r>
            <a:r>
              <a:rPr lang="en-GB" dirty="0"/>
              <a:t>other people to ask questions for you. </a:t>
            </a:r>
          </a:p>
          <a:p>
            <a:r>
              <a:rPr lang="en-GB" b="1" dirty="0"/>
              <a:t>Don’t </a:t>
            </a:r>
            <a:r>
              <a:rPr lang="en-GB" b="1"/>
              <a:t>expect </a:t>
            </a:r>
            <a:r>
              <a:rPr lang="en-GB"/>
              <a:t>you to understand </a:t>
            </a:r>
            <a:r>
              <a:rPr lang="en-GB" dirty="0"/>
              <a:t>everything once and for all.  </a:t>
            </a:r>
          </a:p>
          <a:p>
            <a:r>
              <a:rPr lang="en-GB" b="1" dirty="0"/>
              <a:t>Don’t blame </a:t>
            </a:r>
            <a:r>
              <a:rPr lang="en-GB" dirty="0"/>
              <a:t>yourself for not knowing.</a:t>
            </a:r>
          </a:p>
          <a:p>
            <a:r>
              <a:rPr lang="en-GB" b="1" dirty="0"/>
              <a:t>Don’t give up </a:t>
            </a:r>
            <a:r>
              <a:rPr lang="en-GB" dirty="0"/>
              <a:t>anything until you try.</a:t>
            </a:r>
          </a:p>
          <a:p>
            <a:r>
              <a:rPr lang="en-GB" b="1" dirty="0"/>
              <a:t>Don’t</a:t>
            </a:r>
            <a:r>
              <a:rPr lang="ko-KR" altLang="en-US" b="1" dirty="0"/>
              <a:t> </a:t>
            </a:r>
            <a:r>
              <a:rPr lang="en-GB" altLang="ko-KR" b="1" dirty="0"/>
              <a:t>skip</a:t>
            </a:r>
            <a:r>
              <a:rPr lang="en-GB" altLang="ko-KR" dirty="0"/>
              <a:t> anything because you know.</a:t>
            </a:r>
          </a:p>
          <a:p>
            <a:r>
              <a:rPr lang="en-GB" altLang="ko-KR" b="1" dirty="0"/>
              <a:t>Don’t spend </a:t>
            </a:r>
            <a:r>
              <a:rPr lang="en-GB" altLang="ko-KR" dirty="0"/>
              <a:t>lots of time searching on the internet.  </a:t>
            </a: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72232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0EA6DC4-42B2-4C8E-BA73-9C28EECCE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375" y="129647"/>
            <a:ext cx="5840888" cy="421341"/>
          </a:xfrm>
        </p:spPr>
        <p:txBody>
          <a:bodyPr/>
          <a:lstStyle/>
          <a:p>
            <a:r>
              <a:rPr lang="en-GB" dirty="0"/>
              <a:t>Reference List</a:t>
            </a:r>
          </a:p>
        </p:txBody>
      </p:sp>
      <p:pic>
        <p:nvPicPr>
          <p:cNvPr id="31" name="Picture 2" descr="Sommerville, Software Engineering, 10th Edition | Pearson">
            <a:extLst>
              <a:ext uri="{FF2B5EF4-FFF2-40B4-BE49-F238E27FC236}">
                <a16:creationId xmlns:a16="http://schemas.microsoft.com/office/drawing/2014/main" id="{9FE72F0F-7AEE-4292-A0DC-9AE942F306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432" y="1048414"/>
            <a:ext cx="1892490" cy="227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B82A852C-83A9-4AAE-ADF3-610489719A86}"/>
              </a:ext>
            </a:extLst>
          </p:cNvPr>
          <p:cNvSpPr txBox="1"/>
          <p:nvPr/>
        </p:nvSpPr>
        <p:spPr>
          <a:xfrm>
            <a:off x="181536" y="3323614"/>
            <a:ext cx="198038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263248"/>
                </a:solidFill>
                <a:latin typeface="+mn-lt"/>
              </a:rPr>
              <a:t>Software Engineering</a:t>
            </a:r>
          </a:p>
          <a:p>
            <a:endParaRPr lang="en-GB" dirty="0">
              <a:solidFill>
                <a:srgbClr val="263248"/>
              </a:solidFill>
              <a:latin typeface="+mn-lt"/>
            </a:endParaRPr>
          </a:p>
          <a:p>
            <a:r>
              <a:rPr lang="en-GB" i="1" dirty="0">
                <a:solidFill>
                  <a:srgbClr val="263248"/>
                </a:solidFill>
                <a:latin typeface="+mn-lt"/>
              </a:rPr>
              <a:t>Ian Sommerville</a:t>
            </a:r>
          </a:p>
        </p:txBody>
      </p:sp>
      <p:pic>
        <p:nvPicPr>
          <p:cNvPr id="33" name="Picture 2" descr="Software Engineering with UML - 1st Edition - Bhuvan Unhelkar - Routl">
            <a:extLst>
              <a:ext uri="{FF2B5EF4-FFF2-40B4-BE49-F238E27FC236}">
                <a16:creationId xmlns:a16="http://schemas.microsoft.com/office/drawing/2014/main" id="{6BD20933-B5DE-4560-805F-FFC5158F1D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825" y="1048414"/>
            <a:ext cx="1598757" cy="2274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06D63B5A-B6C0-49B3-AE52-4F7CF122C1F1}"/>
              </a:ext>
            </a:extLst>
          </p:cNvPr>
          <p:cNvSpPr txBox="1"/>
          <p:nvPr/>
        </p:nvSpPr>
        <p:spPr>
          <a:xfrm>
            <a:off x="2657314" y="3323325"/>
            <a:ext cx="1704268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263248"/>
                </a:solidFill>
                <a:latin typeface="+mn-lt"/>
              </a:rPr>
              <a:t>Software Engineering with UML</a:t>
            </a:r>
          </a:p>
          <a:p>
            <a:endParaRPr lang="en-GB" dirty="0">
              <a:solidFill>
                <a:srgbClr val="263248"/>
              </a:solidFill>
              <a:latin typeface="+mn-lt"/>
            </a:endParaRPr>
          </a:p>
          <a:p>
            <a:r>
              <a:rPr lang="en-GB" i="1" dirty="0" err="1">
                <a:solidFill>
                  <a:srgbClr val="263248"/>
                </a:solidFill>
                <a:latin typeface="+mn-lt"/>
              </a:rPr>
              <a:t>Bhuvan</a:t>
            </a:r>
            <a:r>
              <a:rPr lang="en-GB" i="1" dirty="0">
                <a:solidFill>
                  <a:srgbClr val="263248"/>
                </a:solidFill>
                <a:latin typeface="+mn-lt"/>
              </a:rPr>
              <a:t> </a:t>
            </a:r>
            <a:r>
              <a:rPr lang="en-GB" i="1" dirty="0" err="1">
                <a:solidFill>
                  <a:srgbClr val="263248"/>
                </a:solidFill>
                <a:latin typeface="+mn-lt"/>
              </a:rPr>
              <a:t>Unhelkar</a:t>
            </a:r>
            <a:endParaRPr lang="en-GB" i="1" dirty="0">
              <a:solidFill>
                <a:srgbClr val="263248"/>
              </a:solidFill>
              <a:latin typeface="+mn-lt"/>
            </a:endParaRPr>
          </a:p>
        </p:txBody>
      </p:sp>
      <p:pic>
        <p:nvPicPr>
          <p:cNvPr id="4098" name="Picture 2" descr="PDF] The Agile Samurai How Agile Masters Deliver Great Software by Jonathan  Rasmusson | Perlego">
            <a:extLst>
              <a:ext uri="{FF2B5EF4-FFF2-40B4-BE49-F238E27FC236}">
                <a16:creationId xmlns:a16="http://schemas.microsoft.com/office/drawing/2014/main" id="{FFBF6446-5C05-4C19-9F28-3166E51772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2485" y="1048125"/>
            <a:ext cx="1895760" cy="2274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696930DE-D284-4F81-A41A-99579C3E5898}"/>
              </a:ext>
            </a:extLst>
          </p:cNvPr>
          <p:cNvSpPr txBox="1"/>
          <p:nvPr/>
        </p:nvSpPr>
        <p:spPr>
          <a:xfrm>
            <a:off x="4962484" y="3323037"/>
            <a:ext cx="20651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263248"/>
                </a:solidFill>
                <a:latin typeface="+mn-lt"/>
              </a:rPr>
              <a:t>The Agile </a:t>
            </a:r>
            <a:r>
              <a:rPr lang="en-GB" sz="1600" b="1" dirty="0" err="1">
                <a:solidFill>
                  <a:srgbClr val="263248"/>
                </a:solidFill>
                <a:latin typeface="+mn-lt"/>
              </a:rPr>
              <a:t>Samuria</a:t>
            </a:r>
            <a:endParaRPr lang="en-GB" sz="1600" b="1" dirty="0">
              <a:solidFill>
                <a:srgbClr val="263248"/>
              </a:solidFill>
              <a:latin typeface="+mn-lt"/>
            </a:endParaRPr>
          </a:p>
          <a:p>
            <a:endParaRPr lang="en-GB" dirty="0">
              <a:solidFill>
                <a:srgbClr val="263248"/>
              </a:solidFill>
              <a:latin typeface="+mn-lt"/>
            </a:endParaRPr>
          </a:p>
          <a:p>
            <a:r>
              <a:rPr lang="en-GB" i="1" dirty="0">
                <a:solidFill>
                  <a:srgbClr val="263248"/>
                </a:solidFill>
                <a:latin typeface="+mn-lt"/>
              </a:rPr>
              <a:t>Jonathan </a:t>
            </a:r>
            <a:r>
              <a:rPr lang="en-GB" i="1" dirty="0" err="1">
                <a:solidFill>
                  <a:srgbClr val="263248"/>
                </a:solidFill>
                <a:latin typeface="+mn-lt"/>
              </a:rPr>
              <a:t>Rasmusson</a:t>
            </a:r>
            <a:endParaRPr lang="en-GB" i="1" dirty="0">
              <a:solidFill>
                <a:srgbClr val="263248"/>
              </a:solidFill>
              <a:latin typeface="+mn-lt"/>
            </a:endParaRPr>
          </a:p>
        </p:txBody>
      </p:sp>
      <p:pic>
        <p:nvPicPr>
          <p:cNvPr id="4100" name="Picture 4" descr="Wikipedia Logo Wikipedia Sign - Logo Sign - Logos, Signs, Symbols,  Trademarks of Companies and Brands.">
            <a:extLst>
              <a:ext uri="{FF2B5EF4-FFF2-40B4-BE49-F238E27FC236}">
                <a16:creationId xmlns:a16="http://schemas.microsoft.com/office/drawing/2014/main" id="{BB767F37-421B-4000-99D2-5D8E6D2A7D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9148" y="951218"/>
            <a:ext cx="1345639" cy="1508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Javatpoint .. Profile | Freelancer">
            <a:extLst>
              <a:ext uri="{FF2B5EF4-FFF2-40B4-BE49-F238E27FC236}">
                <a16:creationId xmlns:a16="http://schemas.microsoft.com/office/drawing/2014/main" id="{C1E9AC26-7200-49FB-B5A9-EF7B94F58D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9148" y="2425876"/>
            <a:ext cx="1345639" cy="1345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98551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Shape 503"/>
          <p:cNvSpPr txBox="1">
            <a:spLocks noGrp="1"/>
          </p:cNvSpPr>
          <p:nvPr>
            <p:ph type="ctrTitle"/>
          </p:nvPr>
        </p:nvSpPr>
        <p:spPr>
          <a:xfrm>
            <a:off x="1276350" y="1721866"/>
            <a:ext cx="6594475" cy="1160463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r>
              <a:rPr lang="en" sz="6000" dirty="0">
                <a:solidFill>
                  <a:srgbClr val="FF9800"/>
                </a:solidFill>
              </a:rPr>
              <a:t>THANKS!</a:t>
            </a:r>
          </a:p>
        </p:txBody>
      </p:sp>
      <p:sp>
        <p:nvSpPr>
          <p:cNvPr id="504" name="Shape 504"/>
          <p:cNvSpPr txBox="1">
            <a:spLocks noGrp="1"/>
          </p:cNvSpPr>
          <p:nvPr>
            <p:ph type="subTitle" idx="4294967295"/>
          </p:nvPr>
        </p:nvSpPr>
        <p:spPr>
          <a:xfrm>
            <a:off x="1276350" y="2587054"/>
            <a:ext cx="6594475" cy="1343025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/>
              <a:t>Any questions?</a:t>
            </a:r>
          </a:p>
          <a:p>
            <a:pPr marL="0" lvl="0" indent="-6985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b="1" dirty="0"/>
              <a:t>y.s.park@warwick.ac.uk</a:t>
            </a:r>
          </a:p>
        </p:txBody>
      </p:sp>
      <p:sp>
        <p:nvSpPr>
          <p:cNvPr id="8" name="Shape 189"/>
          <p:cNvSpPr txBox="1">
            <a:spLocks/>
          </p:cNvSpPr>
          <p:nvPr/>
        </p:nvSpPr>
        <p:spPr>
          <a:xfrm>
            <a:off x="168088" y="196376"/>
            <a:ext cx="1763070" cy="29845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" sz="1600" b="1" dirty="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20251089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0EA6DC4-42B2-4C8E-BA73-9C28EECCE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375" y="129647"/>
            <a:ext cx="5840888" cy="421341"/>
          </a:xfrm>
        </p:spPr>
        <p:txBody>
          <a:bodyPr/>
          <a:lstStyle/>
          <a:p>
            <a:r>
              <a:rPr lang="en-GB" dirty="0"/>
              <a:t>Module Tutor – DR. Young Saeng Park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398E2A-08FC-4C3D-BD19-3810E423E1DF}"/>
              </a:ext>
            </a:extLst>
          </p:cNvPr>
          <p:cNvSpPr txBox="1"/>
          <p:nvPr/>
        </p:nvSpPr>
        <p:spPr>
          <a:xfrm>
            <a:off x="152822" y="755947"/>
            <a:ext cx="6849959" cy="43447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000"/>
              </a:spcAft>
              <a:buClr>
                <a:srgbClr val="C7D3E6"/>
              </a:buClr>
              <a:buSzPct val="130000"/>
              <a:buFont typeface="Wingdings" panose="05000000000000000000" pitchFamily="2" charset="2"/>
              <a:buChar char="q"/>
            </a:pPr>
            <a:r>
              <a:rPr lang="en-GB" sz="1600" b="1" dirty="0">
                <a:solidFill>
                  <a:srgbClr val="263248"/>
                </a:solidFill>
                <a:latin typeface="+mn-lt"/>
              </a:rPr>
              <a:t>Young Saeng Park </a:t>
            </a:r>
            <a:r>
              <a:rPr lang="en-GB" sz="1600" dirty="0">
                <a:solidFill>
                  <a:srgbClr val="263248"/>
                </a:solidFill>
                <a:latin typeface="+mn-lt"/>
              </a:rPr>
              <a:t>is a Teaching Fellow in WMG</a:t>
            </a:r>
          </a:p>
          <a:p>
            <a:pPr marL="342900" indent="-342900">
              <a:spcAft>
                <a:spcPts val="1000"/>
              </a:spcAft>
              <a:buClr>
                <a:srgbClr val="C7D3E6"/>
              </a:buClr>
              <a:buSzPct val="130000"/>
              <a:buFont typeface="Wingdings" panose="05000000000000000000" pitchFamily="2" charset="2"/>
              <a:buChar char="q"/>
            </a:pPr>
            <a:r>
              <a:rPr lang="en-GB" sz="1600" dirty="0">
                <a:solidFill>
                  <a:srgbClr val="263248"/>
                </a:solidFill>
                <a:latin typeface="+mn-lt"/>
              </a:rPr>
              <a:t>He has </a:t>
            </a:r>
            <a:r>
              <a:rPr lang="en-GB" sz="1600" b="1" dirty="0">
                <a:solidFill>
                  <a:srgbClr val="263248"/>
                </a:solidFill>
                <a:latin typeface="+mn-lt"/>
              </a:rPr>
              <a:t>more than 20 years of experiences </a:t>
            </a:r>
            <a:r>
              <a:rPr lang="en-GB" sz="1600" dirty="0">
                <a:solidFill>
                  <a:srgbClr val="263248"/>
                </a:solidFill>
                <a:latin typeface="+mn-lt"/>
              </a:rPr>
              <a:t>in Software Development using various programming languages, frameworks, platforms and databases.</a:t>
            </a:r>
          </a:p>
          <a:p>
            <a:pPr marL="342900" indent="-342900">
              <a:spcAft>
                <a:spcPts val="1000"/>
              </a:spcAft>
              <a:buClr>
                <a:srgbClr val="C7D3E6"/>
              </a:buClr>
              <a:buSzPct val="130000"/>
              <a:buFont typeface="Wingdings" panose="05000000000000000000" pitchFamily="2" charset="2"/>
              <a:buChar char="q"/>
            </a:pPr>
            <a:r>
              <a:rPr lang="en-GB" sz="1600" dirty="0">
                <a:solidFill>
                  <a:srgbClr val="263248"/>
                </a:solidFill>
                <a:latin typeface="+mn-lt"/>
              </a:rPr>
              <a:t>After having PhD, he worked in the area of </a:t>
            </a:r>
            <a:r>
              <a:rPr lang="en-GB" sz="1600" b="1" dirty="0">
                <a:solidFill>
                  <a:srgbClr val="263248"/>
                </a:solidFill>
                <a:latin typeface="+mn-lt"/>
              </a:rPr>
              <a:t>automation systems </a:t>
            </a:r>
            <a:r>
              <a:rPr lang="en-GB" sz="1600" dirty="0">
                <a:solidFill>
                  <a:srgbClr val="263248"/>
                </a:solidFill>
                <a:latin typeface="+mn-lt"/>
              </a:rPr>
              <a:t>to focus on research and development </a:t>
            </a:r>
            <a:r>
              <a:rPr lang="en-GB" sz="1600" b="1" dirty="0">
                <a:solidFill>
                  <a:srgbClr val="263248"/>
                </a:solidFill>
                <a:latin typeface="+mn-lt"/>
              </a:rPr>
              <a:t>related to manufacturing digitalisation and Industry 4.0</a:t>
            </a:r>
            <a:r>
              <a:rPr lang="en-GB" sz="1600" dirty="0">
                <a:solidFill>
                  <a:srgbClr val="263248"/>
                </a:solidFill>
                <a:latin typeface="+mn-lt"/>
              </a:rPr>
              <a:t>, impacting on and supporting the life cycle of automation in industry.</a:t>
            </a:r>
          </a:p>
          <a:p>
            <a:pPr marL="342900" indent="-342900">
              <a:spcAft>
                <a:spcPts val="1000"/>
              </a:spcAft>
              <a:buClr>
                <a:srgbClr val="C7D3E6"/>
              </a:buClr>
              <a:buSzPct val="130000"/>
              <a:buFont typeface="Wingdings" panose="05000000000000000000" pitchFamily="2" charset="2"/>
              <a:buChar char="q"/>
            </a:pPr>
            <a:r>
              <a:rPr lang="en-GB" sz="1600" dirty="0">
                <a:solidFill>
                  <a:srgbClr val="263248"/>
                </a:solidFill>
                <a:latin typeface="+mn-lt"/>
              </a:rPr>
              <a:t>His interests are: web/application development, manufacturing digitalisation, software development pattens, machine learnings, etc.</a:t>
            </a:r>
          </a:p>
          <a:p>
            <a:pPr marL="342900" lvl="1" indent="-342900">
              <a:spcAft>
                <a:spcPts val="1000"/>
              </a:spcAft>
              <a:buClr>
                <a:srgbClr val="C7D3E6"/>
              </a:buClr>
              <a:buSzPct val="130000"/>
              <a:buFont typeface="Wingdings" panose="05000000000000000000" pitchFamily="2" charset="2"/>
              <a:buChar char="q"/>
            </a:pPr>
            <a:r>
              <a:rPr lang="en-GB" sz="1600" b="1" dirty="0">
                <a:solidFill>
                  <a:srgbClr val="263248"/>
                </a:solidFill>
                <a:latin typeface="+mn-lt"/>
              </a:rPr>
              <a:t>Teaching Modules</a:t>
            </a:r>
          </a:p>
          <a:p>
            <a:pPr marL="627063" lvl="1" indent="-250825">
              <a:spcAft>
                <a:spcPts val="1000"/>
              </a:spcAft>
              <a:buClr>
                <a:srgbClr val="C7D3E6"/>
              </a:buClr>
              <a:buSzPct val="130000"/>
              <a:buFont typeface="Wingdings" panose="05000000000000000000" pitchFamily="2" charset="2"/>
              <a:buChar char="§"/>
            </a:pPr>
            <a:r>
              <a:rPr lang="en-GB" dirty="0">
                <a:solidFill>
                  <a:srgbClr val="263248"/>
                </a:solidFill>
                <a:latin typeface="+mn-lt"/>
              </a:rPr>
              <a:t>Software Development Life Cycle</a:t>
            </a:r>
          </a:p>
          <a:p>
            <a:pPr marL="627063" lvl="1" indent="-250825">
              <a:spcAft>
                <a:spcPts val="1000"/>
              </a:spcAft>
              <a:buClr>
                <a:srgbClr val="C7D3E6"/>
              </a:buClr>
              <a:buSzPct val="130000"/>
              <a:buFont typeface="Wingdings" panose="05000000000000000000" pitchFamily="2" charset="2"/>
              <a:buChar char="§"/>
            </a:pPr>
            <a:r>
              <a:rPr lang="en-GB" dirty="0">
                <a:solidFill>
                  <a:srgbClr val="263248"/>
                </a:solidFill>
                <a:latin typeface="+mn-lt"/>
              </a:rPr>
              <a:t>Real-Time Operating Systems</a:t>
            </a:r>
          </a:p>
          <a:p>
            <a:pPr marL="627063" lvl="1" indent="-250825">
              <a:spcAft>
                <a:spcPts val="1000"/>
              </a:spcAft>
              <a:buClr>
                <a:srgbClr val="C7D3E6"/>
              </a:buClr>
              <a:buSzPct val="130000"/>
              <a:buFont typeface="Wingdings" panose="05000000000000000000" pitchFamily="2" charset="2"/>
              <a:buChar char="§"/>
            </a:pPr>
            <a:r>
              <a:rPr lang="en-GB" dirty="0">
                <a:solidFill>
                  <a:srgbClr val="263248"/>
                </a:solidFill>
                <a:latin typeface="+mn-lt"/>
              </a:rPr>
              <a:t>User Experience and Application Development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A1E8BD1-FDA5-48FD-8475-9BB8A94DB8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2781" y="754032"/>
            <a:ext cx="1905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3874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0EA6DC4-42B2-4C8E-BA73-9C28EECCE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375" y="129647"/>
            <a:ext cx="5840888" cy="421341"/>
          </a:xfrm>
        </p:spPr>
        <p:txBody>
          <a:bodyPr/>
          <a:lstStyle/>
          <a:p>
            <a:r>
              <a:rPr lang="en-GB" dirty="0"/>
              <a:t>Module Tutor – Some Works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3437AEF5-BF00-4E59-86FD-13B9852D8052}"/>
              </a:ext>
            </a:extLst>
          </p:cNvPr>
          <p:cNvGrpSpPr/>
          <p:nvPr/>
        </p:nvGrpSpPr>
        <p:grpSpPr>
          <a:xfrm>
            <a:off x="6735555" y="340317"/>
            <a:ext cx="2234200" cy="2291171"/>
            <a:chOff x="315161" y="768085"/>
            <a:chExt cx="2234200" cy="2291171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2D2600D2-F4B9-48EE-AA65-CC54A82095E9}"/>
                </a:ext>
              </a:extLst>
            </p:cNvPr>
            <p:cNvGrpSpPr/>
            <p:nvPr/>
          </p:nvGrpSpPr>
          <p:grpSpPr>
            <a:xfrm>
              <a:off x="315161" y="1209360"/>
              <a:ext cx="2234200" cy="1849896"/>
              <a:chOff x="241565" y="1128699"/>
              <a:chExt cx="2234200" cy="1849896"/>
            </a:xfrm>
          </p:grpSpPr>
          <p:pic>
            <p:nvPicPr>
              <p:cNvPr id="5" name="Picture 3" descr="F:\Projects\COMPAG new\docs - Reports\report 2 Bremen\2009-09-13_091452.png">
                <a:extLst>
                  <a:ext uri="{FF2B5EF4-FFF2-40B4-BE49-F238E27FC236}">
                    <a16:creationId xmlns:a16="http://schemas.microsoft.com/office/drawing/2014/main" id="{D189D2C4-8E69-447B-9B04-093E7FDA2B01}"/>
                  </a:ext>
                </a:extLst>
              </p:cNvPr>
              <p:cNvPicPr>
                <a:picLocks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241565" y="1131365"/>
                <a:ext cx="681190" cy="543542"/>
              </a:xfrm>
              <a:prstGeom prst="rect">
                <a:avLst/>
              </a:prstGeom>
              <a:solidFill>
                <a:sysClr val="window" lastClr="FFFFFF">
                  <a:lumMod val="95000"/>
                </a:sysClr>
              </a:solidFill>
              <a:ln w="25400" cap="flat" cmpd="sng" algn="ctr">
                <a:noFill/>
                <a:prstDash val="solid"/>
              </a:ln>
              <a:effectLst>
                <a:outerShdw blurRad="139700" dist="38100" dir="2700000" algn="tl" rotWithShape="0">
                  <a:prstClr val="black">
                    <a:alpha val="36000"/>
                  </a:prstClr>
                </a:outerShdw>
              </a:effectLst>
            </p:spPr>
          </p:pic>
          <p:pic>
            <p:nvPicPr>
              <p:cNvPr id="8" name="Picture 4">
                <a:extLst>
                  <a:ext uri="{FF2B5EF4-FFF2-40B4-BE49-F238E27FC236}">
                    <a16:creationId xmlns:a16="http://schemas.microsoft.com/office/drawing/2014/main" id="{A9D40264-DDC5-42A6-AAD9-A30AC117F2EF}"/>
                  </a:ext>
                </a:extLst>
              </p:cNvPr>
              <p:cNvPicPr>
                <a:picLocks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1003103" y="2421365"/>
                <a:ext cx="681190" cy="543542"/>
              </a:xfrm>
              <a:prstGeom prst="rect">
                <a:avLst/>
              </a:prstGeom>
              <a:solidFill>
                <a:sysClr val="window" lastClr="FFFFFF">
                  <a:lumMod val="95000"/>
                </a:sysClr>
              </a:solidFill>
              <a:ln w="25400" cap="flat" cmpd="sng" algn="ctr">
                <a:noFill/>
                <a:prstDash val="solid"/>
              </a:ln>
              <a:effectLst>
                <a:outerShdw blurRad="139700" dist="38100" dir="2700000" algn="tl" rotWithShape="0">
                  <a:prstClr val="black">
                    <a:alpha val="36000"/>
                  </a:prstClr>
                </a:outerShdw>
              </a:effectLst>
            </p:spPr>
          </p:pic>
          <p:pic>
            <p:nvPicPr>
              <p:cNvPr id="9" name="Picture 5">
                <a:extLst>
                  <a:ext uri="{FF2B5EF4-FFF2-40B4-BE49-F238E27FC236}">
                    <a16:creationId xmlns:a16="http://schemas.microsoft.com/office/drawing/2014/main" id="{3E4B5843-752D-457D-954B-4EF1181D2C5C}"/>
                  </a:ext>
                </a:extLst>
              </p:cNvPr>
              <p:cNvPicPr>
                <a:picLocks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1015765" y="1128699"/>
                <a:ext cx="681190" cy="543542"/>
              </a:xfrm>
              <a:prstGeom prst="rect">
                <a:avLst/>
              </a:prstGeom>
              <a:solidFill>
                <a:sysClr val="window" lastClr="FFFFFF">
                  <a:lumMod val="95000"/>
                </a:sysClr>
              </a:solidFill>
              <a:ln w="25400" cap="flat" cmpd="sng" algn="ctr">
                <a:noFill/>
                <a:prstDash val="solid"/>
              </a:ln>
              <a:effectLst>
                <a:outerShdw blurRad="139700" dist="38100" dir="2700000" algn="tl" rotWithShape="0">
                  <a:prstClr val="black">
                    <a:alpha val="36000"/>
                  </a:prstClr>
                </a:outerShdw>
              </a:effectLst>
            </p:spPr>
          </p:pic>
          <p:pic>
            <p:nvPicPr>
              <p:cNvPr id="10" name="Picture 2">
                <a:extLst>
                  <a:ext uri="{FF2B5EF4-FFF2-40B4-BE49-F238E27FC236}">
                    <a16:creationId xmlns:a16="http://schemas.microsoft.com/office/drawing/2014/main" id="{1B2632B5-7360-4C3B-B1F7-52AF0252E851}"/>
                  </a:ext>
                </a:extLst>
              </p:cNvPr>
              <p:cNvPicPr>
                <a:picLocks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94575" y="2435053"/>
                <a:ext cx="681190" cy="543542"/>
              </a:xfrm>
              <a:prstGeom prst="rect">
                <a:avLst/>
              </a:prstGeom>
              <a:solidFill>
                <a:sysClr val="window" lastClr="FFFFFF">
                  <a:lumMod val="95000"/>
                </a:sysClr>
              </a:solidFill>
              <a:ln w="25400" cap="flat" cmpd="sng" algn="ctr">
                <a:noFill/>
                <a:prstDash val="solid"/>
              </a:ln>
              <a:effectLst>
                <a:outerShdw blurRad="139700" dist="38100" dir="2700000" algn="tl" rotWithShape="0">
                  <a:prstClr val="black">
                    <a:alpha val="36000"/>
                  </a:prstClr>
                </a:outer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" name="Picture 4">
                <a:extLst>
                  <a:ext uri="{FF2B5EF4-FFF2-40B4-BE49-F238E27FC236}">
                    <a16:creationId xmlns:a16="http://schemas.microsoft.com/office/drawing/2014/main" id="{D305CA1E-2C14-4184-A684-7BF96D98F73C}"/>
                  </a:ext>
                </a:extLst>
              </p:cNvPr>
              <p:cNvPicPr>
                <a:picLocks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1565" y="1770089"/>
                <a:ext cx="681190" cy="543542"/>
              </a:xfrm>
              <a:prstGeom prst="rect">
                <a:avLst/>
              </a:prstGeom>
              <a:solidFill>
                <a:sysClr val="window" lastClr="FFFFFF">
                  <a:lumMod val="95000"/>
                </a:sysClr>
              </a:solidFill>
              <a:ln w="25400" cap="flat" cmpd="sng" algn="ctr">
                <a:noFill/>
                <a:prstDash val="solid"/>
              </a:ln>
              <a:effectLst>
                <a:outerShdw blurRad="139700" dist="38100" dir="2700000" algn="tl" rotWithShape="0">
                  <a:prstClr val="black">
                    <a:alpha val="36000"/>
                  </a:prstClr>
                </a:outer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2" name="Picture 5">
                <a:extLst>
                  <a:ext uri="{FF2B5EF4-FFF2-40B4-BE49-F238E27FC236}">
                    <a16:creationId xmlns:a16="http://schemas.microsoft.com/office/drawing/2014/main" id="{944859C5-9A60-4AD2-AD33-E4626D96FA44}"/>
                  </a:ext>
                </a:extLst>
              </p:cNvPr>
              <p:cNvPicPr>
                <a:picLocks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94575" y="1128699"/>
                <a:ext cx="681190" cy="543542"/>
              </a:xfrm>
              <a:prstGeom prst="rect">
                <a:avLst/>
              </a:prstGeom>
              <a:solidFill>
                <a:sysClr val="window" lastClr="FFFFFF">
                  <a:lumMod val="95000"/>
                </a:sysClr>
              </a:solidFill>
              <a:ln w="25400" cap="flat" cmpd="sng" algn="ctr">
                <a:noFill/>
                <a:prstDash val="solid"/>
              </a:ln>
              <a:effectLst>
                <a:outerShdw blurRad="139700" dist="38100" dir="2700000" algn="tl" rotWithShape="0">
                  <a:prstClr val="black">
                    <a:alpha val="36000"/>
                  </a:prstClr>
                </a:outer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3" name="Picture 2">
                <a:extLst>
                  <a:ext uri="{FF2B5EF4-FFF2-40B4-BE49-F238E27FC236}">
                    <a16:creationId xmlns:a16="http://schemas.microsoft.com/office/drawing/2014/main" id="{1B1757BB-77D7-450D-A7DD-29D11DD3895D}"/>
                  </a:ext>
                </a:extLst>
              </p:cNvPr>
              <p:cNvPicPr>
                <a:picLocks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03103" y="1792016"/>
                <a:ext cx="681190" cy="543542"/>
              </a:xfrm>
              <a:prstGeom prst="rect">
                <a:avLst/>
              </a:prstGeom>
              <a:solidFill>
                <a:sysClr val="window" lastClr="FFFFFF">
                  <a:lumMod val="95000"/>
                </a:sysClr>
              </a:solidFill>
              <a:ln w="25400" cap="flat" cmpd="sng" algn="ctr">
                <a:noFill/>
                <a:prstDash val="solid"/>
              </a:ln>
              <a:effectLst>
                <a:outerShdw blurRad="139700" dist="38100" dir="2700000" algn="tl" rotWithShape="0">
                  <a:prstClr val="black">
                    <a:alpha val="36000"/>
                  </a:prstClr>
                </a:outer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4" name="Picture 3">
                <a:extLst>
                  <a:ext uri="{FF2B5EF4-FFF2-40B4-BE49-F238E27FC236}">
                    <a16:creationId xmlns:a16="http://schemas.microsoft.com/office/drawing/2014/main" id="{F5990004-6BD1-46FE-8B0B-20C703BCCE52}"/>
                  </a:ext>
                </a:extLst>
              </p:cNvPr>
              <p:cNvPicPr>
                <a:picLocks noChangeArrowheads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1565" y="2402967"/>
                <a:ext cx="681190" cy="543542"/>
              </a:xfrm>
              <a:prstGeom prst="rect">
                <a:avLst/>
              </a:prstGeom>
              <a:solidFill>
                <a:sysClr val="window" lastClr="FFFFFF">
                  <a:lumMod val="95000"/>
                </a:sysClr>
              </a:solidFill>
              <a:ln w="25400" cap="flat" cmpd="sng" algn="ctr">
                <a:noFill/>
                <a:prstDash val="solid"/>
              </a:ln>
              <a:effectLst>
                <a:outerShdw blurRad="139700" dist="38100" dir="2700000" algn="tl" rotWithShape="0">
                  <a:prstClr val="black">
                    <a:alpha val="36000"/>
                  </a:prstClr>
                </a:outer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" name="Picture 5">
                <a:extLst>
                  <a:ext uri="{FF2B5EF4-FFF2-40B4-BE49-F238E27FC236}">
                    <a16:creationId xmlns:a16="http://schemas.microsoft.com/office/drawing/2014/main" id="{0FCDD5C2-1425-4F23-9389-9B136917562D}"/>
                  </a:ext>
                </a:extLst>
              </p:cNvPr>
              <p:cNvPicPr>
                <a:picLocks noChangeArrowheads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94575" y="1792016"/>
                <a:ext cx="681190" cy="543542"/>
              </a:xfrm>
              <a:prstGeom prst="rect">
                <a:avLst/>
              </a:prstGeom>
              <a:solidFill>
                <a:sysClr val="window" lastClr="FFFFFF">
                  <a:lumMod val="95000"/>
                </a:sysClr>
              </a:solidFill>
              <a:ln w="25400" cap="flat" cmpd="sng" algn="ctr">
                <a:noFill/>
                <a:prstDash val="solid"/>
              </a:ln>
              <a:effectLst>
                <a:outerShdw blurRad="139700" dist="38100" dir="2700000" algn="tl" rotWithShape="0">
                  <a:prstClr val="black">
                    <a:alpha val="36000"/>
                  </a:prstClr>
                </a:outer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B005ACB2-FA18-41DD-8239-BB52B0130196}"/>
                </a:ext>
              </a:extLst>
            </p:cNvPr>
            <p:cNvGrpSpPr/>
            <p:nvPr/>
          </p:nvGrpSpPr>
          <p:grpSpPr>
            <a:xfrm>
              <a:off x="315161" y="768085"/>
              <a:ext cx="2234200" cy="421341"/>
              <a:chOff x="3150748" y="997906"/>
              <a:chExt cx="1692000" cy="421341"/>
            </a:xfrm>
          </p:grpSpPr>
          <p:sp>
            <p:nvSpPr>
              <p:cNvPr id="22" name="Rectangle 20">
                <a:extLst>
                  <a:ext uri="{FF2B5EF4-FFF2-40B4-BE49-F238E27FC236}">
                    <a16:creationId xmlns:a16="http://schemas.microsoft.com/office/drawing/2014/main" id="{1E71D86E-5F3D-4C40-93E7-673B03CA258B}"/>
                  </a:ext>
                </a:extLst>
              </p:cNvPr>
              <p:cNvSpPr/>
              <p:nvPr/>
            </p:nvSpPr>
            <p:spPr>
              <a:xfrm>
                <a:off x="3150748" y="997906"/>
                <a:ext cx="1692000" cy="421341"/>
              </a:xfrm>
              <a:custGeom>
                <a:avLst/>
                <a:gdLst/>
                <a:ahLst/>
                <a:cxnLst/>
                <a:rect l="l" t="t" r="r" b="b"/>
                <a:pathLst>
                  <a:path w="1512168" h="543541">
                    <a:moveTo>
                      <a:pt x="0" y="0"/>
                    </a:moveTo>
                    <a:lnTo>
                      <a:pt x="1512168" y="0"/>
                    </a:lnTo>
                    <a:lnTo>
                      <a:pt x="1512168" y="390102"/>
                    </a:lnTo>
                    <a:lnTo>
                      <a:pt x="845079" y="390102"/>
                    </a:lnTo>
                    <a:lnTo>
                      <a:pt x="756084" y="543541"/>
                    </a:lnTo>
                    <a:lnTo>
                      <a:pt x="667090" y="390102"/>
                    </a:lnTo>
                    <a:lnTo>
                      <a:pt x="0" y="390102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0CB9C21-A93E-43CE-B7A1-5F6D2AB9AB4B}"/>
                  </a:ext>
                </a:extLst>
              </p:cNvPr>
              <p:cNvSpPr txBox="1"/>
              <p:nvPr/>
            </p:nvSpPr>
            <p:spPr>
              <a:xfrm>
                <a:off x="3150748" y="998463"/>
                <a:ext cx="16920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latinLnBrk="0">
                  <a:defRPr/>
                </a:pPr>
                <a:r>
                  <a:rPr lang="en-US" altLang="ko-KR" sz="1200" b="1" dirty="0">
                    <a:solidFill>
                      <a:schemeClr val="bg1"/>
                    </a:solidFill>
                    <a:cs typeface="Arial" pitchFamily="34" charset="0"/>
                  </a:rPr>
                  <a:t>Virtual Engineering Toolset</a:t>
                </a:r>
                <a:endParaRPr lang="en-JM" altLang="ko-KR" sz="12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D85174A5-A9CD-4A4E-892D-7C903E84FBEA}"/>
              </a:ext>
            </a:extLst>
          </p:cNvPr>
          <p:cNvGrpSpPr/>
          <p:nvPr/>
        </p:nvGrpSpPr>
        <p:grpSpPr>
          <a:xfrm>
            <a:off x="3573949" y="3090269"/>
            <a:ext cx="2570869" cy="1918809"/>
            <a:chOff x="6390250" y="657479"/>
            <a:chExt cx="2570869" cy="1918809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862819BE-8DE2-4B9E-9498-C7787C39DE8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390250" y="1125212"/>
              <a:ext cx="2570869" cy="1451076"/>
            </a:xfrm>
            <a:prstGeom prst="rect">
              <a:avLst/>
            </a:prstGeom>
            <a:ln>
              <a:noFill/>
            </a:ln>
            <a:effectLst>
              <a:outerShdw blurRad="50800" dist="50800" dir="2700000" algn="tl" rotWithShape="0">
                <a:srgbClr val="333333">
                  <a:alpha val="65000"/>
                </a:srgbClr>
              </a:outerShdw>
            </a:effectLst>
          </p:spPr>
        </p:pic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387DBB1D-EE40-49E1-BB4C-1A1FD1C3E325}"/>
                </a:ext>
              </a:extLst>
            </p:cNvPr>
            <p:cNvGrpSpPr/>
            <p:nvPr/>
          </p:nvGrpSpPr>
          <p:grpSpPr>
            <a:xfrm>
              <a:off x="6530853" y="657479"/>
              <a:ext cx="2289664" cy="421341"/>
              <a:chOff x="3150748" y="997906"/>
              <a:chExt cx="1692000" cy="421341"/>
            </a:xfrm>
          </p:grpSpPr>
          <p:sp>
            <p:nvSpPr>
              <p:cNvPr id="28" name="Rectangle 20">
                <a:extLst>
                  <a:ext uri="{FF2B5EF4-FFF2-40B4-BE49-F238E27FC236}">
                    <a16:creationId xmlns:a16="http://schemas.microsoft.com/office/drawing/2014/main" id="{2451535E-C0DF-47B3-8148-3B48C0897090}"/>
                  </a:ext>
                </a:extLst>
              </p:cNvPr>
              <p:cNvSpPr/>
              <p:nvPr/>
            </p:nvSpPr>
            <p:spPr>
              <a:xfrm>
                <a:off x="3150748" y="997906"/>
                <a:ext cx="1692000" cy="421341"/>
              </a:xfrm>
              <a:custGeom>
                <a:avLst/>
                <a:gdLst/>
                <a:ahLst/>
                <a:cxnLst/>
                <a:rect l="l" t="t" r="r" b="b"/>
                <a:pathLst>
                  <a:path w="1512168" h="543541">
                    <a:moveTo>
                      <a:pt x="0" y="0"/>
                    </a:moveTo>
                    <a:lnTo>
                      <a:pt x="1512168" y="0"/>
                    </a:lnTo>
                    <a:lnTo>
                      <a:pt x="1512168" y="390102"/>
                    </a:lnTo>
                    <a:lnTo>
                      <a:pt x="845079" y="390102"/>
                    </a:lnTo>
                    <a:lnTo>
                      <a:pt x="756084" y="543541"/>
                    </a:lnTo>
                    <a:lnTo>
                      <a:pt x="667090" y="390102"/>
                    </a:lnTo>
                    <a:lnTo>
                      <a:pt x="0" y="390102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B50DB51-DA2A-407C-A859-1BE022C601A4}"/>
                  </a:ext>
                </a:extLst>
              </p:cNvPr>
              <p:cNvSpPr txBox="1"/>
              <p:nvPr/>
            </p:nvSpPr>
            <p:spPr>
              <a:xfrm>
                <a:off x="3150748" y="998463"/>
                <a:ext cx="16920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latinLnBrk="0">
                  <a:defRPr/>
                </a:pPr>
                <a:r>
                  <a:rPr lang="en-US" altLang="ko-KR" sz="1200" b="1" dirty="0">
                    <a:solidFill>
                      <a:schemeClr val="bg1"/>
                    </a:solidFill>
                    <a:cs typeface="Arial" pitchFamily="34" charset="0"/>
                  </a:rPr>
                  <a:t>Virtual Commissioning</a:t>
                </a:r>
                <a:endParaRPr lang="en-JM" altLang="ko-KR" sz="12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2A7FFE94-211D-4B06-A763-621FEF04336D}"/>
              </a:ext>
            </a:extLst>
          </p:cNvPr>
          <p:cNvGrpSpPr/>
          <p:nvPr/>
        </p:nvGrpSpPr>
        <p:grpSpPr>
          <a:xfrm>
            <a:off x="260214" y="3094408"/>
            <a:ext cx="3004605" cy="1914670"/>
            <a:chOff x="261692" y="3135744"/>
            <a:chExt cx="3004605" cy="1914670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6A341C90-61AD-48AC-9B7A-ED876F5DFD05}"/>
                </a:ext>
              </a:extLst>
            </p:cNvPr>
            <p:cNvGrpSpPr/>
            <p:nvPr/>
          </p:nvGrpSpPr>
          <p:grpSpPr>
            <a:xfrm>
              <a:off x="261692" y="3135744"/>
              <a:ext cx="2579690" cy="1894995"/>
              <a:chOff x="261692" y="3135744"/>
              <a:chExt cx="2579690" cy="1894995"/>
            </a:xfrm>
          </p:grpSpPr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983D7B8B-AFB0-492D-900B-B26D156829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1692" y="3579663"/>
                <a:ext cx="2579690" cy="1451076"/>
              </a:xfrm>
              <a:prstGeom prst="rect">
                <a:avLst/>
              </a:prstGeom>
            </p:spPr>
          </p:pic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B21E9A60-6A2D-4D6A-A4E5-65C3976A807F}"/>
                  </a:ext>
                </a:extLst>
              </p:cNvPr>
              <p:cNvGrpSpPr/>
              <p:nvPr/>
            </p:nvGrpSpPr>
            <p:grpSpPr>
              <a:xfrm>
                <a:off x="315161" y="3135744"/>
                <a:ext cx="2289664" cy="421341"/>
                <a:chOff x="3150748" y="997906"/>
                <a:chExt cx="1692000" cy="421341"/>
              </a:xfrm>
            </p:grpSpPr>
            <p:sp>
              <p:nvSpPr>
                <p:cNvPr id="31" name="Rectangle 20">
                  <a:extLst>
                    <a:ext uri="{FF2B5EF4-FFF2-40B4-BE49-F238E27FC236}">
                      <a16:creationId xmlns:a16="http://schemas.microsoft.com/office/drawing/2014/main" id="{793F0D4C-9D2D-4BC7-9114-9F839FE47DCE}"/>
                    </a:ext>
                  </a:extLst>
                </p:cNvPr>
                <p:cNvSpPr/>
                <p:nvPr/>
              </p:nvSpPr>
              <p:spPr>
                <a:xfrm>
                  <a:off x="3150748" y="997906"/>
                  <a:ext cx="1692000" cy="4213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2168" h="543541">
                      <a:moveTo>
                        <a:pt x="0" y="0"/>
                      </a:moveTo>
                      <a:lnTo>
                        <a:pt x="1512168" y="0"/>
                      </a:lnTo>
                      <a:lnTo>
                        <a:pt x="1512168" y="390102"/>
                      </a:lnTo>
                      <a:lnTo>
                        <a:pt x="845079" y="390102"/>
                      </a:lnTo>
                      <a:lnTo>
                        <a:pt x="756084" y="543541"/>
                      </a:lnTo>
                      <a:lnTo>
                        <a:pt x="667090" y="390102"/>
                      </a:lnTo>
                      <a:lnTo>
                        <a:pt x="0" y="390102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/>
                </a:p>
              </p:txBody>
            </p:sp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74B8E521-625C-4D2B-BE89-59CCC5796BCB}"/>
                    </a:ext>
                  </a:extLst>
                </p:cNvPr>
                <p:cNvSpPr txBox="1"/>
                <p:nvPr/>
              </p:nvSpPr>
              <p:spPr>
                <a:xfrm>
                  <a:off x="3150748" y="998463"/>
                  <a:ext cx="1692000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latinLnBrk="0">
                    <a:defRPr/>
                  </a:pPr>
                  <a:r>
                    <a:rPr lang="en-US" altLang="ko-KR" sz="1200" b="1" dirty="0">
                      <a:solidFill>
                        <a:schemeClr val="bg1"/>
                      </a:solidFill>
                      <a:cs typeface="Arial" pitchFamily="34" charset="0"/>
                    </a:rPr>
                    <a:t>Smart Logistic AGV</a:t>
                  </a:r>
                  <a:endParaRPr lang="en-JM" altLang="ko-KR" sz="1200" b="1" dirty="0">
                    <a:solidFill>
                      <a:schemeClr val="bg1"/>
                    </a:solidFill>
                    <a:cs typeface="Arial" pitchFamily="34" charset="0"/>
                  </a:endParaRPr>
                </a:p>
              </p:txBody>
            </p:sp>
          </p:grpSp>
        </p:grp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2451CFBA-4285-417F-A3DF-B36AF67C2D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256" r="9129"/>
            <a:stretch/>
          </p:blipFill>
          <p:spPr>
            <a:xfrm>
              <a:off x="2356704" y="4499912"/>
              <a:ext cx="909593" cy="550502"/>
            </a:xfrm>
            <a:prstGeom prst="rect">
              <a:avLst/>
            </a:prstGeom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33C61527-1EAC-4DE1-9954-DC4C75DB0AAE}"/>
              </a:ext>
            </a:extLst>
          </p:cNvPr>
          <p:cNvGrpSpPr/>
          <p:nvPr/>
        </p:nvGrpSpPr>
        <p:grpSpPr>
          <a:xfrm>
            <a:off x="6403385" y="2762687"/>
            <a:ext cx="2633073" cy="1934705"/>
            <a:chOff x="6403385" y="2762687"/>
            <a:chExt cx="2633073" cy="1934705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40D53EA4-9491-43F2-B5BD-1C92F02E61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/>
            <a:srcRect l="1282" t="7915" r="1395" b="1061"/>
            <a:stretch/>
          </p:blipFill>
          <p:spPr>
            <a:xfrm>
              <a:off x="7204166" y="3184027"/>
              <a:ext cx="1832292" cy="1149347"/>
            </a:xfrm>
            <a:prstGeom prst="rect">
              <a:avLst/>
            </a:prstGeom>
            <a:ln>
              <a:noFill/>
            </a:ln>
            <a:effectLst>
              <a:outerShdw blurRad="50800" dist="508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06991E7-6E2F-4912-91FF-1C5087F4B5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/>
            <a:srcRect t="6963" r="1718"/>
            <a:stretch/>
          </p:blipFill>
          <p:spPr>
            <a:xfrm>
              <a:off x="6403385" y="3407981"/>
              <a:ext cx="2026720" cy="1289411"/>
            </a:xfrm>
            <a:prstGeom prst="rect">
              <a:avLst/>
            </a:prstGeom>
            <a:ln>
              <a:noFill/>
            </a:ln>
            <a:effectLst>
              <a:outerShdw blurRad="50800" dist="50800" dir="2700000" algn="tl" rotWithShape="0">
                <a:srgbClr val="333333">
                  <a:alpha val="65000"/>
                </a:srgbClr>
              </a:outerShdw>
            </a:effectLst>
          </p:spPr>
        </p:pic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F7E2A569-1E64-4CCA-9343-59777E9FDAD6}"/>
                </a:ext>
              </a:extLst>
            </p:cNvPr>
            <p:cNvGrpSpPr/>
            <p:nvPr/>
          </p:nvGrpSpPr>
          <p:grpSpPr>
            <a:xfrm>
              <a:off x="6701248" y="2762687"/>
              <a:ext cx="2289664" cy="421341"/>
              <a:chOff x="3150748" y="997906"/>
              <a:chExt cx="1692000" cy="421341"/>
            </a:xfrm>
          </p:grpSpPr>
          <p:sp>
            <p:nvSpPr>
              <p:cNvPr id="37" name="Rectangle 20">
                <a:extLst>
                  <a:ext uri="{FF2B5EF4-FFF2-40B4-BE49-F238E27FC236}">
                    <a16:creationId xmlns:a16="http://schemas.microsoft.com/office/drawing/2014/main" id="{3634FDF6-6431-4056-B4E0-700265BBF9AC}"/>
                  </a:ext>
                </a:extLst>
              </p:cNvPr>
              <p:cNvSpPr/>
              <p:nvPr/>
            </p:nvSpPr>
            <p:spPr>
              <a:xfrm>
                <a:off x="3150748" y="997906"/>
                <a:ext cx="1692000" cy="421341"/>
              </a:xfrm>
              <a:custGeom>
                <a:avLst/>
                <a:gdLst/>
                <a:ahLst/>
                <a:cxnLst/>
                <a:rect l="l" t="t" r="r" b="b"/>
                <a:pathLst>
                  <a:path w="1512168" h="543541">
                    <a:moveTo>
                      <a:pt x="0" y="0"/>
                    </a:moveTo>
                    <a:lnTo>
                      <a:pt x="1512168" y="0"/>
                    </a:lnTo>
                    <a:lnTo>
                      <a:pt x="1512168" y="390102"/>
                    </a:lnTo>
                    <a:lnTo>
                      <a:pt x="845079" y="390102"/>
                    </a:lnTo>
                    <a:lnTo>
                      <a:pt x="756084" y="543541"/>
                    </a:lnTo>
                    <a:lnTo>
                      <a:pt x="667090" y="390102"/>
                    </a:lnTo>
                    <a:lnTo>
                      <a:pt x="0" y="390102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878E22F-6D78-45A4-9EBB-69C87AD26C2D}"/>
                  </a:ext>
                </a:extLst>
              </p:cNvPr>
              <p:cNvSpPr txBox="1"/>
              <p:nvPr/>
            </p:nvSpPr>
            <p:spPr>
              <a:xfrm>
                <a:off x="3150748" y="998463"/>
                <a:ext cx="16920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latinLnBrk="0">
                  <a:defRPr/>
                </a:pPr>
                <a:r>
                  <a:rPr lang="en-US" altLang="ko-KR" sz="1200" b="1" dirty="0">
                    <a:solidFill>
                      <a:schemeClr val="bg1"/>
                    </a:solidFill>
                    <a:cs typeface="Arial" pitchFamily="34" charset="0"/>
                  </a:rPr>
                  <a:t>Conference Management</a:t>
                </a:r>
                <a:endParaRPr lang="en-JM" altLang="ko-KR" sz="12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AD72B5B5-AE1E-46BC-A970-A0B8FEE013F4}"/>
              </a:ext>
            </a:extLst>
          </p:cNvPr>
          <p:cNvGrpSpPr/>
          <p:nvPr/>
        </p:nvGrpSpPr>
        <p:grpSpPr>
          <a:xfrm>
            <a:off x="260213" y="800303"/>
            <a:ext cx="2666926" cy="1902926"/>
            <a:chOff x="102708" y="964831"/>
            <a:chExt cx="2666926" cy="1902926"/>
          </a:xfrm>
        </p:grpSpPr>
        <p:pic>
          <p:nvPicPr>
            <p:cNvPr id="41" name="Picture 3" descr="C:\Users\Young Saeng Park\Documents\My Dropbox\MSIControl\ccemapper.bmp">
              <a:extLst>
                <a:ext uri="{FF2B5EF4-FFF2-40B4-BE49-F238E27FC236}">
                  <a16:creationId xmlns:a16="http://schemas.microsoft.com/office/drawing/2014/main" id="{75232430-A97B-4669-B84F-25AEE663A33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708" y="1409281"/>
              <a:ext cx="2666926" cy="1458476"/>
            </a:xfrm>
            <a:prstGeom prst="rect">
              <a:avLst/>
            </a:prstGeom>
            <a:ln>
              <a:noFill/>
            </a:ln>
            <a:effectLst>
              <a:outerShdw blurRad="50800" dist="508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625AA4B0-10B3-4C62-ACC7-072F279AF45E}"/>
                </a:ext>
              </a:extLst>
            </p:cNvPr>
            <p:cNvGrpSpPr/>
            <p:nvPr/>
          </p:nvGrpSpPr>
          <p:grpSpPr>
            <a:xfrm>
              <a:off x="291339" y="964831"/>
              <a:ext cx="2289664" cy="421341"/>
              <a:chOff x="582423" y="733057"/>
              <a:chExt cx="2289664" cy="421341"/>
            </a:xfrm>
          </p:grpSpPr>
          <p:sp>
            <p:nvSpPr>
              <p:cNvPr id="43" name="Rectangle 20">
                <a:extLst>
                  <a:ext uri="{FF2B5EF4-FFF2-40B4-BE49-F238E27FC236}">
                    <a16:creationId xmlns:a16="http://schemas.microsoft.com/office/drawing/2014/main" id="{3EA188EF-6FE8-4A98-961E-EB6092152D57}"/>
                  </a:ext>
                </a:extLst>
              </p:cNvPr>
              <p:cNvSpPr/>
              <p:nvPr/>
            </p:nvSpPr>
            <p:spPr>
              <a:xfrm>
                <a:off x="582423" y="733057"/>
                <a:ext cx="2289664" cy="421341"/>
              </a:xfrm>
              <a:custGeom>
                <a:avLst/>
                <a:gdLst/>
                <a:ahLst/>
                <a:cxnLst/>
                <a:rect l="l" t="t" r="r" b="b"/>
                <a:pathLst>
                  <a:path w="1512168" h="543541">
                    <a:moveTo>
                      <a:pt x="0" y="0"/>
                    </a:moveTo>
                    <a:lnTo>
                      <a:pt x="1512168" y="0"/>
                    </a:lnTo>
                    <a:lnTo>
                      <a:pt x="1512168" y="390102"/>
                    </a:lnTo>
                    <a:lnTo>
                      <a:pt x="845079" y="390102"/>
                    </a:lnTo>
                    <a:lnTo>
                      <a:pt x="756084" y="543541"/>
                    </a:lnTo>
                    <a:lnTo>
                      <a:pt x="667090" y="390102"/>
                    </a:lnTo>
                    <a:lnTo>
                      <a:pt x="0" y="390102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00E27AFA-685D-440C-87A8-6C2367A74E48}"/>
                  </a:ext>
                </a:extLst>
              </p:cNvPr>
              <p:cNvSpPr txBox="1"/>
              <p:nvPr/>
            </p:nvSpPr>
            <p:spPr>
              <a:xfrm>
                <a:off x="582423" y="733614"/>
                <a:ext cx="228966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latinLnBrk="0">
                  <a:defRPr/>
                </a:pPr>
                <a:r>
                  <a:rPr lang="en-US" altLang="ko-KR" sz="1200" b="1" dirty="0">
                    <a:solidFill>
                      <a:schemeClr val="bg1"/>
                    </a:solidFill>
                    <a:cs typeface="Arial" pitchFamily="34" charset="0"/>
                  </a:rPr>
                  <a:t>PLC IO Mapper</a:t>
                </a:r>
                <a:endParaRPr lang="en-JM" altLang="ko-KR" sz="12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5C295D58-AEB0-4885-8668-C56550B965C6}"/>
              </a:ext>
            </a:extLst>
          </p:cNvPr>
          <p:cNvGrpSpPr/>
          <p:nvPr/>
        </p:nvGrpSpPr>
        <p:grpSpPr>
          <a:xfrm>
            <a:off x="3282868" y="791973"/>
            <a:ext cx="2902395" cy="2095772"/>
            <a:chOff x="3210901" y="807492"/>
            <a:chExt cx="2902395" cy="2095772"/>
          </a:xfrm>
        </p:grpSpPr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1289A0C5-BB2C-4A52-83E8-409459DAABFE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3947959" y="1730373"/>
              <a:ext cx="2165337" cy="1172891"/>
            </a:xfrm>
            <a:prstGeom prst="rect">
              <a:avLst/>
            </a:prstGeom>
          </p:spPr>
        </p:pic>
        <p:pic>
          <p:nvPicPr>
            <p:cNvPr id="48" name="Picture 47" descr="A screenshot of a computer&#10;&#10;Description automatically generated with medium confidence">
              <a:extLst>
                <a:ext uri="{FF2B5EF4-FFF2-40B4-BE49-F238E27FC236}">
                  <a16:creationId xmlns:a16="http://schemas.microsoft.com/office/drawing/2014/main" id="{3501977F-54D6-4F0D-A0E5-BE0E0FD0ED63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3210901" y="1202396"/>
              <a:ext cx="2234200" cy="1654476"/>
            </a:xfrm>
            <a:prstGeom prst="rect">
              <a:avLst/>
            </a:prstGeom>
          </p:spPr>
        </p:pic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35B5B6EF-D8A3-4DEA-A57F-474FC48D3226}"/>
                </a:ext>
              </a:extLst>
            </p:cNvPr>
            <p:cNvGrpSpPr/>
            <p:nvPr/>
          </p:nvGrpSpPr>
          <p:grpSpPr>
            <a:xfrm>
              <a:off x="3581030" y="807492"/>
              <a:ext cx="2289664" cy="421341"/>
              <a:chOff x="582423" y="733057"/>
              <a:chExt cx="2289664" cy="421341"/>
            </a:xfrm>
          </p:grpSpPr>
          <p:sp>
            <p:nvSpPr>
              <p:cNvPr id="52" name="Rectangle 20">
                <a:extLst>
                  <a:ext uri="{FF2B5EF4-FFF2-40B4-BE49-F238E27FC236}">
                    <a16:creationId xmlns:a16="http://schemas.microsoft.com/office/drawing/2014/main" id="{E13E1003-44E2-41AF-81D9-4EFAD154825D}"/>
                  </a:ext>
                </a:extLst>
              </p:cNvPr>
              <p:cNvSpPr/>
              <p:nvPr/>
            </p:nvSpPr>
            <p:spPr>
              <a:xfrm>
                <a:off x="582423" y="733057"/>
                <a:ext cx="2289664" cy="421341"/>
              </a:xfrm>
              <a:custGeom>
                <a:avLst/>
                <a:gdLst/>
                <a:ahLst/>
                <a:cxnLst/>
                <a:rect l="l" t="t" r="r" b="b"/>
                <a:pathLst>
                  <a:path w="1512168" h="543541">
                    <a:moveTo>
                      <a:pt x="0" y="0"/>
                    </a:moveTo>
                    <a:lnTo>
                      <a:pt x="1512168" y="0"/>
                    </a:lnTo>
                    <a:lnTo>
                      <a:pt x="1512168" y="390102"/>
                    </a:lnTo>
                    <a:lnTo>
                      <a:pt x="845079" y="390102"/>
                    </a:lnTo>
                    <a:lnTo>
                      <a:pt x="756084" y="543541"/>
                    </a:lnTo>
                    <a:lnTo>
                      <a:pt x="667090" y="390102"/>
                    </a:lnTo>
                    <a:lnTo>
                      <a:pt x="0" y="39010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25591406-EF1A-49B0-A11A-4612DD0086A1}"/>
                  </a:ext>
                </a:extLst>
              </p:cNvPr>
              <p:cNvSpPr txBox="1"/>
              <p:nvPr/>
            </p:nvSpPr>
            <p:spPr>
              <a:xfrm>
                <a:off x="582423" y="733614"/>
                <a:ext cx="228966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latinLnBrk="0">
                  <a:defRPr/>
                </a:pPr>
                <a:r>
                  <a:rPr lang="en-US" altLang="ko-KR" sz="1200" b="1" dirty="0">
                    <a:solidFill>
                      <a:schemeClr val="bg1"/>
                    </a:solidFill>
                    <a:cs typeface="Arial" pitchFamily="34" charset="0"/>
                  </a:rPr>
                  <a:t>Digital Slide Management</a:t>
                </a:r>
                <a:endParaRPr lang="en-JM" altLang="ko-KR" sz="12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914238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0EA6DC4-42B2-4C8E-BA73-9C28EECCE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375" y="129647"/>
            <a:ext cx="5840888" cy="421341"/>
          </a:xfrm>
        </p:spPr>
        <p:txBody>
          <a:bodyPr/>
          <a:lstStyle/>
          <a:p>
            <a:r>
              <a:rPr lang="en-GB" dirty="0"/>
              <a:t>Module Knowledge, Skills and Behaviours ( 1 )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398E2A-08FC-4C3D-BD19-3810E423E1DF}"/>
              </a:ext>
            </a:extLst>
          </p:cNvPr>
          <p:cNvSpPr txBox="1"/>
          <p:nvPr/>
        </p:nvSpPr>
        <p:spPr>
          <a:xfrm>
            <a:off x="152823" y="755947"/>
            <a:ext cx="6032440" cy="3441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000"/>
              </a:spcAft>
              <a:buClr>
                <a:srgbClr val="C7D3E6"/>
              </a:buClr>
              <a:buSzPct val="130000"/>
              <a:buFont typeface="Wingdings" panose="05000000000000000000" pitchFamily="2" charset="2"/>
              <a:buChar char="q"/>
            </a:pPr>
            <a:r>
              <a:rPr lang="en-GB" sz="1600" dirty="0">
                <a:solidFill>
                  <a:srgbClr val="263248"/>
                </a:solidFill>
                <a:latin typeface="+mn-lt"/>
              </a:rPr>
              <a:t>How to operate at </a:t>
            </a:r>
            <a:r>
              <a:rPr lang="en-GB" sz="1600" b="1" dirty="0">
                <a:solidFill>
                  <a:srgbClr val="263248"/>
                </a:solidFill>
                <a:latin typeface="+mn-lt"/>
              </a:rPr>
              <a:t>all stages of the software development life cycle</a:t>
            </a:r>
            <a:r>
              <a:rPr lang="en-GB" sz="1600" dirty="0">
                <a:solidFill>
                  <a:srgbClr val="263248"/>
                </a:solidFill>
                <a:latin typeface="+mn-lt"/>
              </a:rPr>
              <a:t>.</a:t>
            </a:r>
          </a:p>
          <a:p>
            <a:pPr marL="342900" indent="-342900">
              <a:spcAft>
                <a:spcPts val="1000"/>
              </a:spcAft>
              <a:buClr>
                <a:srgbClr val="C7D3E6"/>
              </a:buClr>
              <a:buSzPct val="130000"/>
              <a:buFont typeface="Wingdings" panose="05000000000000000000" pitchFamily="2" charset="2"/>
              <a:buChar char="q"/>
            </a:pPr>
            <a:r>
              <a:rPr lang="en-GB" sz="1600" dirty="0">
                <a:solidFill>
                  <a:srgbClr val="263248"/>
                </a:solidFill>
                <a:latin typeface="+mn-lt"/>
              </a:rPr>
              <a:t>How </a:t>
            </a:r>
            <a:r>
              <a:rPr lang="en-GB" sz="1600" b="1" dirty="0">
                <a:solidFill>
                  <a:srgbClr val="263248"/>
                </a:solidFill>
                <a:latin typeface="+mn-lt"/>
              </a:rPr>
              <a:t>teams work</a:t>
            </a:r>
            <a:r>
              <a:rPr lang="en-GB" sz="1600" dirty="0">
                <a:solidFill>
                  <a:srgbClr val="263248"/>
                </a:solidFill>
                <a:latin typeface="+mn-lt"/>
              </a:rPr>
              <a:t> </a:t>
            </a:r>
            <a:r>
              <a:rPr lang="en-GB" sz="1600" b="1" dirty="0">
                <a:solidFill>
                  <a:srgbClr val="263248"/>
                </a:solidFill>
                <a:latin typeface="+mn-lt"/>
              </a:rPr>
              <a:t>effectively to develop software solutions </a:t>
            </a:r>
            <a:r>
              <a:rPr lang="en-GB" sz="1600" dirty="0">
                <a:solidFill>
                  <a:srgbClr val="263248"/>
                </a:solidFill>
                <a:latin typeface="+mn-lt"/>
              </a:rPr>
              <a:t>embracing agile and other development approaches.</a:t>
            </a:r>
          </a:p>
          <a:p>
            <a:pPr marL="342900" indent="-342900">
              <a:spcAft>
                <a:spcPts val="1000"/>
              </a:spcAft>
              <a:buClr>
                <a:srgbClr val="C7D3E6"/>
              </a:buClr>
              <a:buSzPct val="130000"/>
              <a:buFont typeface="Wingdings" panose="05000000000000000000" pitchFamily="2" charset="2"/>
              <a:buChar char="q"/>
            </a:pPr>
            <a:r>
              <a:rPr lang="en-GB" sz="1600" dirty="0">
                <a:solidFill>
                  <a:srgbClr val="263248"/>
                </a:solidFill>
                <a:latin typeface="+mn-lt"/>
              </a:rPr>
              <a:t>How to </a:t>
            </a:r>
            <a:r>
              <a:rPr lang="en-GB" sz="1600" b="1" dirty="0">
                <a:solidFill>
                  <a:srgbClr val="263248"/>
                </a:solidFill>
                <a:latin typeface="+mn-lt"/>
              </a:rPr>
              <a:t>apply</a:t>
            </a:r>
            <a:r>
              <a:rPr lang="en-GB" sz="1600" dirty="0">
                <a:solidFill>
                  <a:srgbClr val="263248"/>
                </a:solidFill>
                <a:latin typeface="+mn-lt"/>
              </a:rPr>
              <a:t> </a:t>
            </a:r>
            <a:r>
              <a:rPr lang="en-GB" sz="1600" b="1" dirty="0">
                <a:solidFill>
                  <a:srgbClr val="263248"/>
                </a:solidFill>
                <a:latin typeface="+mn-lt"/>
              </a:rPr>
              <a:t>software analysis and design </a:t>
            </a:r>
            <a:r>
              <a:rPr lang="en-GB" sz="1600" dirty="0">
                <a:solidFill>
                  <a:srgbClr val="263248"/>
                </a:solidFill>
                <a:latin typeface="+mn-lt"/>
              </a:rPr>
              <a:t>approaches.</a:t>
            </a:r>
          </a:p>
          <a:p>
            <a:pPr marL="342900" indent="-342900">
              <a:spcAft>
                <a:spcPts val="1000"/>
              </a:spcAft>
              <a:buClr>
                <a:srgbClr val="C7D3E6"/>
              </a:buClr>
              <a:buSzPct val="130000"/>
              <a:buFont typeface="Wingdings" panose="05000000000000000000" pitchFamily="2" charset="2"/>
              <a:buChar char="q"/>
            </a:pPr>
            <a:r>
              <a:rPr lang="en-GB" sz="1600" dirty="0">
                <a:solidFill>
                  <a:srgbClr val="263248"/>
                </a:solidFill>
                <a:latin typeface="+mn-lt"/>
              </a:rPr>
              <a:t>How to </a:t>
            </a:r>
            <a:r>
              <a:rPr lang="en-GB" sz="1600" b="1" dirty="0">
                <a:solidFill>
                  <a:srgbClr val="263248"/>
                </a:solidFill>
                <a:latin typeface="+mn-lt"/>
              </a:rPr>
              <a:t>interpret and implement a design</a:t>
            </a:r>
            <a:r>
              <a:rPr lang="en-GB" sz="1600" dirty="0">
                <a:solidFill>
                  <a:srgbClr val="263248"/>
                </a:solidFill>
                <a:latin typeface="+mn-lt"/>
              </a:rPr>
              <a:t>, compliant with functional, non-functional and security requirements.</a:t>
            </a:r>
          </a:p>
          <a:p>
            <a:pPr marL="342900" indent="-342900">
              <a:spcAft>
                <a:spcPts val="1000"/>
              </a:spcAft>
              <a:buClr>
                <a:srgbClr val="C7D3E6"/>
              </a:buClr>
              <a:buSzPct val="130000"/>
              <a:buFont typeface="Wingdings" panose="05000000000000000000" pitchFamily="2" charset="2"/>
              <a:buChar char="q"/>
            </a:pPr>
            <a:r>
              <a:rPr lang="en-GB" sz="1600" dirty="0">
                <a:solidFill>
                  <a:srgbClr val="263248"/>
                </a:solidFill>
                <a:latin typeface="+mn-lt"/>
              </a:rPr>
              <a:t>How to </a:t>
            </a:r>
            <a:r>
              <a:rPr lang="en-GB" sz="1600" b="1" dirty="0">
                <a:solidFill>
                  <a:srgbClr val="263248"/>
                </a:solidFill>
                <a:latin typeface="+mn-lt"/>
              </a:rPr>
              <a:t>perform</a:t>
            </a:r>
            <a:r>
              <a:rPr lang="en-GB" sz="1600" dirty="0">
                <a:solidFill>
                  <a:srgbClr val="263248"/>
                </a:solidFill>
                <a:latin typeface="+mn-lt"/>
              </a:rPr>
              <a:t> </a:t>
            </a:r>
            <a:r>
              <a:rPr lang="en-GB" sz="1600" b="1" dirty="0">
                <a:solidFill>
                  <a:srgbClr val="263248"/>
                </a:solidFill>
                <a:latin typeface="+mn-lt"/>
              </a:rPr>
              <a:t>functional and unit testing</a:t>
            </a:r>
            <a:r>
              <a:rPr lang="en-GB" sz="1600" dirty="0">
                <a:solidFill>
                  <a:srgbClr val="263248"/>
                </a:solidFill>
                <a:latin typeface="+mn-lt"/>
              </a:rPr>
              <a:t>.</a:t>
            </a:r>
          </a:p>
          <a:p>
            <a:pPr marL="342900" indent="-342900">
              <a:spcAft>
                <a:spcPts val="1000"/>
              </a:spcAft>
              <a:buClr>
                <a:srgbClr val="C7D3E6"/>
              </a:buClr>
              <a:buSzPct val="130000"/>
              <a:buFont typeface="Wingdings" panose="05000000000000000000" pitchFamily="2" charset="2"/>
              <a:buChar char="q"/>
            </a:pPr>
            <a:r>
              <a:rPr lang="en-GB" sz="1600" dirty="0">
                <a:solidFill>
                  <a:srgbClr val="263248"/>
                </a:solidFill>
                <a:latin typeface="+mn-lt"/>
              </a:rPr>
              <a:t>How to </a:t>
            </a:r>
            <a:r>
              <a:rPr lang="en-GB" sz="1600" b="1" dirty="0">
                <a:solidFill>
                  <a:srgbClr val="263248"/>
                </a:solidFill>
                <a:latin typeface="+mn-lt"/>
              </a:rPr>
              <a:t>use and apply the range of software tools </a:t>
            </a:r>
            <a:r>
              <a:rPr lang="en-GB" sz="1600" dirty="0">
                <a:solidFill>
                  <a:srgbClr val="263248"/>
                </a:solidFill>
                <a:latin typeface="+mn-lt"/>
              </a:rPr>
              <a:t>used in Software engineering.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F3EDA2E-B313-4575-BCAC-5D4C94A91409}"/>
              </a:ext>
            </a:extLst>
          </p:cNvPr>
          <p:cNvGrpSpPr/>
          <p:nvPr/>
        </p:nvGrpSpPr>
        <p:grpSpPr>
          <a:xfrm>
            <a:off x="6203636" y="755947"/>
            <a:ext cx="2831506" cy="1861513"/>
            <a:chOff x="6203636" y="755947"/>
            <a:chExt cx="2831506" cy="1861513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93E102C-0F84-4971-8BEF-DE4962FDDE3D}"/>
                </a:ext>
              </a:extLst>
            </p:cNvPr>
            <p:cNvSpPr txBox="1"/>
            <p:nvPr/>
          </p:nvSpPr>
          <p:spPr>
            <a:xfrm>
              <a:off x="6216432" y="2365618"/>
              <a:ext cx="2805914" cy="2518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800" i="1" dirty="0"/>
                <a:t>Source: Online Learning Consortium</a:t>
              </a:r>
            </a:p>
          </p:txBody>
        </p:sp>
        <p:pic>
          <p:nvPicPr>
            <p:cNvPr id="10" name="Picture 4" descr="7 quick tips to improve knowledge management - Saffron Interactive">
              <a:extLst>
                <a:ext uri="{FF2B5EF4-FFF2-40B4-BE49-F238E27FC236}">
                  <a16:creationId xmlns:a16="http://schemas.microsoft.com/office/drawing/2014/main" id="{61978FA9-9192-4F96-A95A-6524591CB2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3636" y="755947"/>
              <a:ext cx="2831506" cy="15927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6624460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0EA6DC4-42B2-4C8E-BA73-9C28EECCE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375" y="129647"/>
            <a:ext cx="5840888" cy="421341"/>
          </a:xfrm>
        </p:spPr>
        <p:txBody>
          <a:bodyPr/>
          <a:lstStyle/>
          <a:p>
            <a:r>
              <a:rPr lang="en-GB" dirty="0"/>
              <a:t>Module Knowledge, Skills and Behaviours ( 2 )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398E2A-08FC-4C3D-BD19-3810E423E1DF}"/>
              </a:ext>
            </a:extLst>
          </p:cNvPr>
          <p:cNvSpPr txBox="1"/>
          <p:nvPr/>
        </p:nvSpPr>
        <p:spPr>
          <a:xfrm>
            <a:off x="152824" y="755947"/>
            <a:ext cx="6032439" cy="44268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000"/>
              </a:spcAft>
              <a:buClr>
                <a:srgbClr val="C7D3E6"/>
              </a:buClr>
              <a:buSzPct val="130000"/>
              <a:buFont typeface="Wingdings" panose="05000000000000000000" pitchFamily="2" charset="2"/>
              <a:buChar char="q"/>
            </a:pPr>
            <a:r>
              <a:rPr lang="en-GB" sz="1600" b="1" dirty="0">
                <a:solidFill>
                  <a:srgbClr val="263248"/>
                </a:solidFill>
                <a:latin typeface="+mn-lt"/>
              </a:rPr>
              <a:t>Create effective and secure software solutions </a:t>
            </a:r>
            <a:r>
              <a:rPr lang="en-GB" sz="1600" dirty="0">
                <a:solidFill>
                  <a:srgbClr val="263248"/>
                </a:solidFill>
                <a:latin typeface="+mn-lt"/>
              </a:rPr>
              <a:t>using contemporary software development languages to deliver the full range of functional and non-functional requirements using relevant development methodologies.</a:t>
            </a:r>
          </a:p>
          <a:p>
            <a:pPr marL="342900" indent="-342900">
              <a:spcAft>
                <a:spcPts val="1000"/>
              </a:spcAft>
              <a:buClr>
                <a:srgbClr val="C7D3E6"/>
              </a:buClr>
              <a:buSzPct val="130000"/>
              <a:buFont typeface="Wingdings" panose="05000000000000000000" pitchFamily="2" charset="2"/>
              <a:buChar char="q"/>
            </a:pPr>
            <a:r>
              <a:rPr lang="en-GB" sz="1600" b="1" dirty="0">
                <a:solidFill>
                  <a:srgbClr val="263248"/>
                </a:solidFill>
                <a:latin typeface="+mn-lt"/>
              </a:rPr>
              <a:t>Undertake analysis and design </a:t>
            </a:r>
            <a:r>
              <a:rPr lang="en-GB" sz="1600" dirty="0">
                <a:solidFill>
                  <a:srgbClr val="263248"/>
                </a:solidFill>
                <a:latin typeface="+mn-lt"/>
              </a:rPr>
              <a:t>to create artefacts, such as use cases to produce robust software designs.</a:t>
            </a:r>
          </a:p>
          <a:p>
            <a:pPr marL="342900" indent="-342900">
              <a:spcAft>
                <a:spcPts val="1000"/>
              </a:spcAft>
              <a:buClr>
                <a:srgbClr val="C7D3E6"/>
              </a:buClr>
              <a:buSzPct val="130000"/>
              <a:buFont typeface="Wingdings" panose="05000000000000000000" pitchFamily="2" charset="2"/>
              <a:buChar char="q"/>
            </a:pPr>
            <a:r>
              <a:rPr lang="en-GB" sz="1600" b="1" dirty="0">
                <a:solidFill>
                  <a:srgbClr val="263248"/>
                </a:solidFill>
                <a:latin typeface="+mn-lt"/>
              </a:rPr>
              <a:t>Produce high quality code </a:t>
            </a:r>
            <a:r>
              <a:rPr lang="en-GB" sz="1600" dirty="0">
                <a:solidFill>
                  <a:srgbClr val="263248"/>
                </a:solidFill>
                <a:latin typeface="+mn-lt"/>
              </a:rPr>
              <a:t>with sound syntax in at least one language following best practices and standards.</a:t>
            </a:r>
          </a:p>
          <a:p>
            <a:pPr marL="342900" indent="-342900">
              <a:spcAft>
                <a:spcPts val="1000"/>
              </a:spcAft>
              <a:buClr>
                <a:srgbClr val="C7D3E6"/>
              </a:buClr>
              <a:buSzPct val="130000"/>
              <a:buFont typeface="Wingdings" panose="05000000000000000000" pitchFamily="2" charset="2"/>
              <a:buChar char="q"/>
            </a:pPr>
            <a:r>
              <a:rPr lang="en-GB" sz="1600" b="1" dirty="0">
                <a:solidFill>
                  <a:srgbClr val="263248"/>
                </a:solidFill>
                <a:latin typeface="+mn-lt"/>
              </a:rPr>
              <a:t>Perform code reviews, debugging and refactoring </a:t>
            </a:r>
            <a:r>
              <a:rPr lang="en-GB" sz="1600" dirty="0">
                <a:solidFill>
                  <a:srgbClr val="263248"/>
                </a:solidFill>
                <a:latin typeface="+mn-lt"/>
              </a:rPr>
              <a:t>to improve code quality and efficiency.</a:t>
            </a:r>
          </a:p>
          <a:p>
            <a:pPr marL="342900" indent="-342900">
              <a:spcAft>
                <a:spcPts val="1000"/>
              </a:spcAft>
              <a:buClr>
                <a:srgbClr val="C7D3E6"/>
              </a:buClr>
              <a:buSzPct val="130000"/>
              <a:buFont typeface="Wingdings" panose="05000000000000000000" pitchFamily="2" charset="2"/>
              <a:buChar char="q"/>
            </a:pPr>
            <a:r>
              <a:rPr lang="en-GB" sz="1600" b="1" dirty="0">
                <a:solidFill>
                  <a:srgbClr val="263248"/>
                </a:solidFill>
                <a:latin typeface="+mn-lt"/>
              </a:rPr>
              <a:t>Test code </a:t>
            </a:r>
            <a:r>
              <a:rPr lang="en-GB" sz="1600" dirty="0">
                <a:solidFill>
                  <a:srgbClr val="263248"/>
                </a:solidFill>
                <a:latin typeface="+mn-lt"/>
              </a:rPr>
              <a:t>to ensure that the functional and non-functional requirements have been met.</a:t>
            </a:r>
          </a:p>
          <a:p>
            <a:pPr marL="342900" indent="-342900">
              <a:spcAft>
                <a:spcPts val="1000"/>
              </a:spcAft>
              <a:buClr>
                <a:srgbClr val="C7D3E6"/>
              </a:buClr>
              <a:buSzPct val="130000"/>
              <a:buFont typeface="Wingdings" panose="05000000000000000000" pitchFamily="2" charset="2"/>
              <a:buChar char="q"/>
            </a:pPr>
            <a:r>
              <a:rPr lang="en-GB" sz="1600" b="1" dirty="0">
                <a:solidFill>
                  <a:srgbClr val="263248"/>
                </a:solidFill>
                <a:latin typeface="+mn-lt"/>
              </a:rPr>
              <a:t>Deliver software solutions </a:t>
            </a:r>
            <a:r>
              <a:rPr lang="en-GB" sz="1600" dirty="0">
                <a:solidFill>
                  <a:srgbClr val="263248"/>
                </a:solidFill>
                <a:latin typeface="+mn-lt"/>
              </a:rPr>
              <a:t>using industry standard build processes, and tools for configuration management, version control and software build, release and deployment. 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858DDA3-1EBF-4DB5-BA41-47599D2C44AF}"/>
              </a:ext>
            </a:extLst>
          </p:cNvPr>
          <p:cNvGrpSpPr/>
          <p:nvPr/>
        </p:nvGrpSpPr>
        <p:grpSpPr>
          <a:xfrm>
            <a:off x="6203637" y="755946"/>
            <a:ext cx="2831506" cy="1631197"/>
            <a:chOff x="6203637" y="755946"/>
            <a:chExt cx="2831506" cy="1631197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93E102C-0F84-4971-8BEF-DE4962FDDE3D}"/>
                </a:ext>
              </a:extLst>
            </p:cNvPr>
            <p:cNvSpPr txBox="1"/>
            <p:nvPr/>
          </p:nvSpPr>
          <p:spPr>
            <a:xfrm>
              <a:off x="6203637" y="2171699"/>
              <a:ext cx="283150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800" i="1" dirty="0"/>
                <a:t>Source: YWCA Saskatoon</a:t>
              </a:r>
            </a:p>
          </p:txBody>
        </p:sp>
        <p:pic>
          <p:nvPicPr>
            <p:cNvPr id="2050" name="Picture 2" descr="Showcase Your Top Transferable Job Skills | YWCA Saskatoon">
              <a:extLst>
                <a:ext uri="{FF2B5EF4-FFF2-40B4-BE49-F238E27FC236}">
                  <a16:creationId xmlns:a16="http://schemas.microsoft.com/office/drawing/2014/main" id="{4966BB61-DF3D-4609-B34A-7E1699AEA6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3637" y="755946"/>
              <a:ext cx="2831506" cy="14157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5433253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0EA6DC4-42B2-4C8E-BA73-9C28EECCE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375" y="129647"/>
            <a:ext cx="5840888" cy="421341"/>
          </a:xfrm>
        </p:spPr>
        <p:txBody>
          <a:bodyPr/>
          <a:lstStyle/>
          <a:p>
            <a:r>
              <a:rPr lang="en-GB" dirty="0"/>
              <a:t>Module Learning Outcomes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398E2A-08FC-4C3D-BD19-3810E423E1DF}"/>
              </a:ext>
            </a:extLst>
          </p:cNvPr>
          <p:cNvSpPr txBox="1"/>
          <p:nvPr/>
        </p:nvSpPr>
        <p:spPr>
          <a:xfrm>
            <a:off x="152823" y="755947"/>
            <a:ext cx="6622499" cy="3806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000"/>
              </a:spcAft>
              <a:buClr>
                <a:srgbClr val="C7D3E6"/>
              </a:buClr>
              <a:buSzPct val="130000"/>
              <a:buFont typeface="Wingdings" panose="05000000000000000000" pitchFamily="2" charset="2"/>
              <a:buChar char="q"/>
            </a:pPr>
            <a:r>
              <a:rPr lang="en-GB" sz="1600" b="1" dirty="0">
                <a:solidFill>
                  <a:srgbClr val="263248"/>
                </a:solidFill>
                <a:latin typeface="+mn-lt"/>
              </a:rPr>
              <a:t>LO1: </a:t>
            </a:r>
            <a:r>
              <a:rPr lang="en-GB" sz="1600" dirty="0">
                <a:solidFill>
                  <a:srgbClr val="263248"/>
                </a:solidFill>
                <a:latin typeface="+mn-lt"/>
              </a:rPr>
              <a:t>Demonstrate a sound </a:t>
            </a:r>
            <a:r>
              <a:rPr lang="en-GB" sz="1600" b="1" dirty="0">
                <a:solidFill>
                  <a:srgbClr val="263248"/>
                </a:solidFill>
                <a:latin typeface="+mn-lt"/>
              </a:rPr>
              <a:t>understanding of a range of software process models</a:t>
            </a:r>
            <a:r>
              <a:rPr lang="en-GB" sz="1600" dirty="0">
                <a:solidFill>
                  <a:srgbClr val="263248"/>
                </a:solidFill>
                <a:latin typeface="+mn-lt"/>
              </a:rPr>
              <a:t> and </a:t>
            </a:r>
            <a:r>
              <a:rPr lang="en-GB" sz="1600" b="1" dirty="0">
                <a:solidFill>
                  <a:srgbClr val="263248"/>
                </a:solidFill>
                <a:latin typeface="+mn-lt"/>
              </a:rPr>
              <a:t>symbolic representations</a:t>
            </a:r>
            <a:r>
              <a:rPr lang="en-GB" sz="1600" dirty="0">
                <a:solidFill>
                  <a:srgbClr val="263248"/>
                </a:solidFill>
                <a:latin typeface="+mn-lt"/>
              </a:rPr>
              <a:t>.</a:t>
            </a:r>
          </a:p>
          <a:p>
            <a:pPr marL="342900" indent="-342900">
              <a:spcAft>
                <a:spcPts val="1000"/>
              </a:spcAft>
              <a:buClr>
                <a:srgbClr val="C7D3E6"/>
              </a:buClr>
              <a:buSzPct val="130000"/>
              <a:buFont typeface="Wingdings" panose="05000000000000000000" pitchFamily="2" charset="2"/>
              <a:buChar char="q"/>
            </a:pPr>
            <a:r>
              <a:rPr lang="en-GB" sz="1600" b="1" dirty="0">
                <a:solidFill>
                  <a:srgbClr val="263248"/>
                </a:solidFill>
                <a:latin typeface="+mn-lt"/>
              </a:rPr>
              <a:t>LO2: </a:t>
            </a:r>
            <a:r>
              <a:rPr lang="en-GB" sz="1600" dirty="0">
                <a:solidFill>
                  <a:srgbClr val="263248"/>
                </a:solidFill>
                <a:latin typeface="+mn-lt"/>
              </a:rPr>
              <a:t>Discriminate scenarios where </a:t>
            </a:r>
            <a:r>
              <a:rPr lang="en-GB" sz="1600" b="1" dirty="0">
                <a:solidFill>
                  <a:srgbClr val="263248"/>
                </a:solidFill>
                <a:latin typeface="+mn-lt"/>
              </a:rPr>
              <a:t>different design patterns </a:t>
            </a:r>
            <a:r>
              <a:rPr lang="en-GB" sz="1600" dirty="0">
                <a:solidFill>
                  <a:srgbClr val="263248"/>
                </a:solidFill>
                <a:latin typeface="+mn-lt"/>
              </a:rPr>
              <a:t>and software testing strategies can be applied, and critically evaluate these patterns and </a:t>
            </a:r>
            <a:r>
              <a:rPr lang="en-GB" sz="1600" b="1" dirty="0">
                <a:solidFill>
                  <a:srgbClr val="263248"/>
                </a:solidFill>
                <a:latin typeface="+mn-lt"/>
              </a:rPr>
              <a:t>testing solutions</a:t>
            </a:r>
            <a:r>
              <a:rPr lang="en-GB" sz="1600" dirty="0">
                <a:solidFill>
                  <a:srgbClr val="263248"/>
                </a:solidFill>
                <a:latin typeface="+mn-lt"/>
              </a:rPr>
              <a:t>.</a:t>
            </a:r>
          </a:p>
          <a:p>
            <a:pPr marL="342900" indent="-342900">
              <a:spcAft>
                <a:spcPts val="1000"/>
              </a:spcAft>
              <a:buClr>
                <a:srgbClr val="C7D3E6"/>
              </a:buClr>
              <a:buSzPct val="130000"/>
              <a:buFont typeface="Wingdings" panose="05000000000000000000" pitchFamily="2" charset="2"/>
              <a:buChar char="q"/>
            </a:pPr>
            <a:r>
              <a:rPr lang="en-GB" sz="1600" b="1" dirty="0">
                <a:solidFill>
                  <a:srgbClr val="263248"/>
                </a:solidFill>
                <a:latin typeface="+mn-lt"/>
              </a:rPr>
              <a:t>LO3: </a:t>
            </a:r>
            <a:r>
              <a:rPr lang="en-GB" sz="1600" dirty="0">
                <a:solidFill>
                  <a:srgbClr val="263248"/>
                </a:solidFill>
                <a:latin typeface="+mn-lt"/>
              </a:rPr>
              <a:t>Apply </a:t>
            </a:r>
            <a:r>
              <a:rPr lang="en-GB" sz="1600" b="1" dirty="0">
                <a:solidFill>
                  <a:srgbClr val="263248"/>
                </a:solidFill>
                <a:latin typeface="+mn-lt"/>
              </a:rPr>
              <a:t>the range of software tools and techniques </a:t>
            </a:r>
            <a:r>
              <a:rPr lang="en-GB" sz="1600" dirty="0">
                <a:solidFill>
                  <a:srgbClr val="263248"/>
                </a:solidFill>
                <a:latin typeface="+mn-lt"/>
              </a:rPr>
              <a:t>used for configuration management, version control and software build.</a:t>
            </a:r>
          </a:p>
          <a:p>
            <a:pPr marL="342900" indent="-342900">
              <a:spcAft>
                <a:spcPts val="1000"/>
              </a:spcAft>
              <a:buClr>
                <a:srgbClr val="C7D3E6"/>
              </a:buClr>
              <a:buSzPct val="130000"/>
              <a:buFont typeface="Wingdings" panose="05000000000000000000" pitchFamily="2" charset="2"/>
              <a:buChar char="q"/>
            </a:pPr>
            <a:r>
              <a:rPr lang="en-GB" sz="1600" b="1" dirty="0">
                <a:solidFill>
                  <a:srgbClr val="263248"/>
                </a:solidFill>
                <a:latin typeface="+mn-lt"/>
              </a:rPr>
              <a:t>LO4: </a:t>
            </a:r>
            <a:r>
              <a:rPr lang="en-GB" sz="1600" dirty="0">
                <a:solidFill>
                  <a:srgbClr val="263248"/>
                </a:solidFill>
                <a:latin typeface="+mn-lt"/>
              </a:rPr>
              <a:t>Discriminate </a:t>
            </a:r>
            <a:r>
              <a:rPr lang="en-GB" sz="1600" b="1" dirty="0">
                <a:solidFill>
                  <a:srgbClr val="263248"/>
                </a:solidFill>
                <a:latin typeface="+mn-lt"/>
              </a:rPr>
              <a:t>the key concepts and techniques used in the Agile</a:t>
            </a:r>
            <a:r>
              <a:rPr lang="en-GB" sz="1600" dirty="0">
                <a:solidFill>
                  <a:srgbClr val="263248"/>
                </a:solidFill>
                <a:latin typeface="+mn-lt"/>
              </a:rPr>
              <a:t> Manifesto and Scrum, carefully design and critically evaluate project plans using these techniques.</a:t>
            </a:r>
          </a:p>
          <a:p>
            <a:pPr marL="342900" indent="-342900">
              <a:spcAft>
                <a:spcPts val="1000"/>
              </a:spcAft>
              <a:buClr>
                <a:srgbClr val="C7D3E6"/>
              </a:buClr>
              <a:buSzPct val="130000"/>
              <a:buFont typeface="Wingdings" panose="05000000000000000000" pitchFamily="2" charset="2"/>
              <a:buChar char="q"/>
            </a:pPr>
            <a:r>
              <a:rPr lang="en-GB" sz="1600" b="1" dirty="0">
                <a:solidFill>
                  <a:srgbClr val="263248"/>
                </a:solidFill>
                <a:latin typeface="+mn-lt"/>
              </a:rPr>
              <a:t>LO5: </a:t>
            </a:r>
            <a:r>
              <a:rPr lang="en-GB" sz="1600" dirty="0">
                <a:solidFill>
                  <a:srgbClr val="263248"/>
                </a:solidFill>
                <a:latin typeface="+mn-lt"/>
              </a:rPr>
              <a:t>Distinguish </a:t>
            </a:r>
            <a:r>
              <a:rPr lang="en-GB" sz="1600" b="1" dirty="0">
                <a:solidFill>
                  <a:srgbClr val="263248"/>
                </a:solidFill>
                <a:latin typeface="+mn-lt"/>
              </a:rPr>
              <a:t>current and emerging agile methods </a:t>
            </a:r>
            <a:r>
              <a:rPr lang="en-GB" sz="1600" dirty="0">
                <a:solidFill>
                  <a:srgbClr val="263248"/>
                </a:solidFill>
                <a:latin typeface="+mn-lt"/>
              </a:rPr>
              <a:t>such as XP, Lean, and Kanban values, principles, and practices, use these techniques to analyse and optimize process workflow.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8F2FEB9-7100-4E45-923F-C0F610FF4CE8}"/>
              </a:ext>
            </a:extLst>
          </p:cNvPr>
          <p:cNvGrpSpPr/>
          <p:nvPr/>
        </p:nvGrpSpPr>
        <p:grpSpPr>
          <a:xfrm>
            <a:off x="6775323" y="755947"/>
            <a:ext cx="2215854" cy="2431297"/>
            <a:chOff x="6775323" y="755947"/>
            <a:chExt cx="2215854" cy="2431297"/>
          </a:xfrm>
        </p:grpSpPr>
        <p:pic>
          <p:nvPicPr>
            <p:cNvPr id="1026" name="Picture 2" descr="Rubrics and Assessing Student Learning Outcomes - OLC">
              <a:extLst>
                <a:ext uri="{FF2B5EF4-FFF2-40B4-BE49-F238E27FC236}">
                  <a16:creationId xmlns:a16="http://schemas.microsoft.com/office/drawing/2014/main" id="{43E91396-5292-45B5-B667-4BFD2C53FB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75323" y="755947"/>
              <a:ext cx="2215853" cy="22158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93E102C-0F84-4971-8BEF-DE4962FDDE3D}"/>
                </a:ext>
              </a:extLst>
            </p:cNvPr>
            <p:cNvSpPr txBox="1"/>
            <p:nvPr/>
          </p:nvSpPr>
          <p:spPr>
            <a:xfrm>
              <a:off x="6775323" y="2971800"/>
              <a:ext cx="221585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800" i="1" dirty="0"/>
                <a:t>Source: Online Learning Consortium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9ED86563-952C-434E-A152-8D150F4D525A}"/>
              </a:ext>
            </a:extLst>
          </p:cNvPr>
          <p:cNvCxnSpPr>
            <a:cxnSpLocks/>
          </p:cNvCxnSpPr>
          <p:nvPr/>
        </p:nvCxnSpPr>
        <p:spPr>
          <a:xfrm flipV="1">
            <a:off x="1345631" y="1905656"/>
            <a:ext cx="0" cy="1111864"/>
          </a:xfrm>
          <a:prstGeom prst="line">
            <a:avLst/>
          </a:prstGeom>
          <a:ln>
            <a:headEnd type="oval" w="lg" len="lg"/>
            <a:tailEnd type="none" w="lg" len="lg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3" name="Title 2">
            <a:extLst>
              <a:ext uri="{FF2B5EF4-FFF2-40B4-BE49-F238E27FC236}">
                <a16:creationId xmlns:a16="http://schemas.microsoft.com/office/drawing/2014/main" id="{60EA6DC4-42B2-4C8E-BA73-9C28EECCE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375" y="129647"/>
            <a:ext cx="5840888" cy="421341"/>
          </a:xfrm>
        </p:spPr>
        <p:txBody>
          <a:bodyPr/>
          <a:lstStyle/>
          <a:p>
            <a:r>
              <a:rPr lang="en-GB" dirty="0"/>
              <a:t>Software Development Life Cycle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DDFCD8F3-1051-4937-807D-6DC31C8DC396}"/>
              </a:ext>
            </a:extLst>
          </p:cNvPr>
          <p:cNvSpPr txBox="1"/>
          <p:nvPr/>
        </p:nvSpPr>
        <p:spPr>
          <a:xfrm>
            <a:off x="3029776" y="1143795"/>
            <a:ext cx="10941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accent2"/>
                </a:solidFill>
                <a:cs typeface="Arial" pitchFamily="34" charset="0"/>
              </a:rPr>
              <a:t>Design</a:t>
            </a:r>
            <a:endParaRPr lang="ko-KR" altLang="en-US" sz="16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EEC51256-F053-4A5F-8EE7-187C7C56F4D7}"/>
              </a:ext>
            </a:extLst>
          </p:cNvPr>
          <p:cNvSpPr txBox="1"/>
          <p:nvPr/>
        </p:nvSpPr>
        <p:spPr>
          <a:xfrm>
            <a:off x="5682597" y="1143795"/>
            <a:ext cx="10941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accent4"/>
                </a:solidFill>
                <a:cs typeface="Arial" pitchFamily="34" charset="0"/>
              </a:rPr>
              <a:t>Testing</a:t>
            </a:r>
            <a:endParaRPr lang="ko-KR" altLang="en-US" sz="1600" b="1" dirty="0">
              <a:solidFill>
                <a:schemeClr val="accent4"/>
              </a:solidFill>
              <a:cs typeface="Arial" pitchFamily="34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EF9BF34B-31DF-43D8-8C5E-4B218273BD67}"/>
              </a:ext>
            </a:extLst>
          </p:cNvPr>
          <p:cNvSpPr txBox="1"/>
          <p:nvPr/>
        </p:nvSpPr>
        <p:spPr>
          <a:xfrm>
            <a:off x="1737384" y="1143795"/>
            <a:ext cx="12011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accent1"/>
                </a:solidFill>
                <a:cs typeface="Arial" pitchFamily="34" charset="0"/>
              </a:rPr>
              <a:t>Analysis</a:t>
            </a:r>
            <a:endParaRPr lang="ko-KR" altLang="en-US" sz="16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379AD303-8A37-4CE4-8080-0F3661281E3E}"/>
              </a:ext>
            </a:extLst>
          </p:cNvPr>
          <p:cNvSpPr txBox="1"/>
          <p:nvPr/>
        </p:nvSpPr>
        <p:spPr>
          <a:xfrm>
            <a:off x="3903265" y="1143795"/>
            <a:ext cx="19644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accent3"/>
                </a:solidFill>
                <a:cs typeface="Arial" pitchFamily="34" charset="0"/>
              </a:rPr>
              <a:t>Implementation</a:t>
            </a:r>
            <a:endParaRPr lang="ko-KR" altLang="en-US" sz="1600" b="1" dirty="0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5DB3B37B-782A-453C-A0A2-EF5683FC24E3}"/>
              </a:ext>
            </a:extLst>
          </p:cNvPr>
          <p:cNvSpPr/>
          <p:nvPr/>
        </p:nvSpPr>
        <p:spPr>
          <a:xfrm>
            <a:off x="509257" y="1689631"/>
            <a:ext cx="216024" cy="21602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3993937D-0BE2-4C17-910C-6A5E8434D606}"/>
              </a:ext>
            </a:extLst>
          </p:cNvPr>
          <p:cNvSpPr/>
          <p:nvPr/>
        </p:nvSpPr>
        <p:spPr>
          <a:xfrm>
            <a:off x="1237619" y="1689631"/>
            <a:ext cx="216024" cy="21602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80A53CFF-6421-4EBD-B7D7-65F873E88E00}"/>
              </a:ext>
            </a:extLst>
          </p:cNvPr>
          <p:cNvSpPr/>
          <p:nvPr/>
        </p:nvSpPr>
        <p:spPr>
          <a:xfrm>
            <a:off x="1814186" y="1689631"/>
            <a:ext cx="216024" cy="21602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2BEAB291-B4F9-426C-89BA-B434A6F1E403}"/>
              </a:ext>
            </a:extLst>
          </p:cNvPr>
          <p:cNvSpPr/>
          <p:nvPr/>
        </p:nvSpPr>
        <p:spPr>
          <a:xfrm>
            <a:off x="2542548" y="1689631"/>
            <a:ext cx="216024" cy="21602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E2B43C63-4A16-4FC5-919D-B5283F1804B8}"/>
              </a:ext>
            </a:extLst>
          </p:cNvPr>
          <p:cNvSpPr/>
          <p:nvPr/>
        </p:nvSpPr>
        <p:spPr>
          <a:xfrm>
            <a:off x="3118510" y="1689631"/>
            <a:ext cx="216024" cy="21602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B57F8BD8-EB0E-46BD-87DE-2D1AD3CA97DD}"/>
              </a:ext>
            </a:extLst>
          </p:cNvPr>
          <p:cNvSpPr/>
          <p:nvPr/>
        </p:nvSpPr>
        <p:spPr>
          <a:xfrm>
            <a:off x="3846872" y="1689631"/>
            <a:ext cx="216024" cy="21602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052B1359-57B4-4998-9F81-9C126339B15D}"/>
              </a:ext>
            </a:extLst>
          </p:cNvPr>
          <p:cNvSpPr/>
          <p:nvPr/>
        </p:nvSpPr>
        <p:spPr>
          <a:xfrm>
            <a:off x="4422834" y="1689631"/>
            <a:ext cx="216024" cy="21602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FBC1E3F2-4572-4070-93FC-11420C4AFFFC}"/>
              </a:ext>
            </a:extLst>
          </p:cNvPr>
          <p:cNvSpPr/>
          <p:nvPr/>
        </p:nvSpPr>
        <p:spPr>
          <a:xfrm>
            <a:off x="5151196" y="1689631"/>
            <a:ext cx="216024" cy="21602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3CB0B70D-355C-4AEA-B855-1BC8CE6057E3}"/>
              </a:ext>
            </a:extLst>
          </p:cNvPr>
          <p:cNvSpPr/>
          <p:nvPr/>
        </p:nvSpPr>
        <p:spPr>
          <a:xfrm>
            <a:off x="5723961" y="1689631"/>
            <a:ext cx="216024" cy="21602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04415159-B728-4A84-AB09-4622EE41D143}"/>
              </a:ext>
            </a:extLst>
          </p:cNvPr>
          <p:cNvSpPr/>
          <p:nvPr/>
        </p:nvSpPr>
        <p:spPr>
          <a:xfrm>
            <a:off x="6453739" y="1689631"/>
            <a:ext cx="216024" cy="21602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1DC073D2-B44D-4716-93D7-F48737458E17}"/>
              </a:ext>
            </a:extLst>
          </p:cNvPr>
          <p:cNvGrpSpPr/>
          <p:nvPr/>
        </p:nvGrpSpPr>
        <p:grpSpPr>
          <a:xfrm>
            <a:off x="8338251" y="1522455"/>
            <a:ext cx="691486" cy="550376"/>
            <a:chOff x="6546734" y="4469326"/>
            <a:chExt cx="691486" cy="550376"/>
          </a:xfrm>
          <a:solidFill>
            <a:schemeClr val="bg1">
              <a:lumMod val="75000"/>
            </a:schemeClr>
          </a:solidFill>
        </p:grpSpPr>
        <p:sp>
          <p:nvSpPr>
            <p:cNvPr id="91" name="Rounded Rectangle 25">
              <a:extLst>
                <a:ext uri="{FF2B5EF4-FFF2-40B4-BE49-F238E27FC236}">
                  <a16:creationId xmlns:a16="http://schemas.microsoft.com/office/drawing/2014/main" id="{54FF4BD5-C7E0-405B-916A-6EFAC91F47C8}"/>
                </a:ext>
              </a:extLst>
            </p:cNvPr>
            <p:cNvSpPr/>
            <p:nvPr/>
          </p:nvSpPr>
          <p:spPr>
            <a:xfrm rot="2624939">
              <a:off x="6546734" y="4469326"/>
              <a:ext cx="682842" cy="180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92" name="Rounded Rectangle 26">
              <a:extLst>
                <a:ext uri="{FF2B5EF4-FFF2-40B4-BE49-F238E27FC236}">
                  <a16:creationId xmlns:a16="http://schemas.microsoft.com/office/drawing/2014/main" id="{3D837F40-6027-47A4-9CEF-D3F9DA3F235E}"/>
                </a:ext>
              </a:extLst>
            </p:cNvPr>
            <p:cNvSpPr/>
            <p:nvPr/>
          </p:nvSpPr>
          <p:spPr>
            <a:xfrm rot="18900000">
              <a:off x="6555378" y="4839702"/>
              <a:ext cx="682842" cy="180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sp>
        <p:nvSpPr>
          <p:cNvPr id="93" name="Oval 92">
            <a:extLst>
              <a:ext uri="{FF2B5EF4-FFF2-40B4-BE49-F238E27FC236}">
                <a16:creationId xmlns:a16="http://schemas.microsoft.com/office/drawing/2014/main" id="{02FCE5C6-34FB-4011-B1F0-ECE3E549099B}"/>
              </a:ext>
            </a:extLst>
          </p:cNvPr>
          <p:cNvSpPr/>
          <p:nvPr/>
        </p:nvSpPr>
        <p:spPr>
          <a:xfrm>
            <a:off x="797238" y="1613431"/>
            <a:ext cx="368424" cy="36842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AB0D3522-AF88-4198-9BBC-0486C17CE0DD}"/>
              </a:ext>
            </a:extLst>
          </p:cNvPr>
          <p:cNvSpPr/>
          <p:nvPr/>
        </p:nvSpPr>
        <p:spPr>
          <a:xfrm>
            <a:off x="2102167" y="1613431"/>
            <a:ext cx="368424" cy="36842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EFD7A818-D7BA-4411-B927-C47530BFDA09}"/>
              </a:ext>
            </a:extLst>
          </p:cNvPr>
          <p:cNvSpPr/>
          <p:nvPr/>
        </p:nvSpPr>
        <p:spPr>
          <a:xfrm>
            <a:off x="3406491" y="1613431"/>
            <a:ext cx="368424" cy="36842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8177EB25-8CFF-4EAB-B317-BA4A6CD8535F}"/>
              </a:ext>
            </a:extLst>
          </p:cNvPr>
          <p:cNvSpPr/>
          <p:nvPr/>
        </p:nvSpPr>
        <p:spPr>
          <a:xfrm>
            <a:off x="4710815" y="1613431"/>
            <a:ext cx="368424" cy="36842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11DB0E6E-198D-4F40-9DB0-DC61230120D6}"/>
              </a:ext>
            </a:extLst>
          </p:cNvPr>
          <p:cNvSpPr/>
          <p:nvPr/>
        </p:nvSpPr>
        <p:spPr>
          <a:xfrm>
            <a:off x="6013358" y="1613431"/>
            <a:ext cx="368424" cy="36842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01" name="Oval 5">
            <a:extLst>
              <a:ext uri="{FF2B5EF4-FFF2-40B4-BE49-F238E27FC236}">
                <a16:creationId xmlns:a16="http://schemas.microsoft.com/office/drawing/2014/main" id="{E2928172-50E2-4EA1-815D-9969920D2E9D}"/>
              </a:ext>
            </a:extLst>
          </p:cNvPr>
          <p:cNvSpPr/>
          <p:nvPr/>
        </p:nvSpPr>
        <p:spPr>
          <a:xfrm>
            <a:off x="1525600" y="1689631"/>
            <a:ext cx="216024" cy="21602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02" name="Oval 9">
            <a:extLst>
              <a:ext uri="{FF2B5EF4-FFF2-40B4-BE49-F238E27FC236}">
                <a16:creationId xmlns:a16="http://schemas.microsoft.com/office/drawing/2014/main" id="{25BE31CE-2027-4629-9E40-ED35DDB9ABA3}"/>
              </a:ext>
            </a:extLst>
          </p:cNvPr>
          <p:cNvSpPr/>
          <p:nvPr/>
        </p:nvSpPr>
        <p:spPr>
          <a:xfrm>
            <a:off x="2830529" y="1689631"/>
            <a:ext cx="216024" cy="21602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03" name="Oval 13">
            <a:extLst>
              <a:ext uri="{FF2B5EF4-FFF2-40B4-BE49-F238E27FC236}">
                <a16:creationId xmlns:a16="http://schemas.microsoft.com/office/drawing/2014/main" id="{AFD04035-4A4A-44E6-8E44-A39FD88E885B}"/>
              </a:ext>
            </a:extLst>
          </p:cNvPr>
          <p:cNvSpPr/>
          <p:nvPr/>
        </p:nvSpPr>
        <p:spPr>
          <a:xfrm>
            <a:off x="4134853" y="1689631"/>
            <a:ext cx="216024" cy="21602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04" name="Oval 17">
            <a:extLst>
              <a:ext uri="{FF2B5EF4-FFF2-40B4-BE49-F238E27FC236}">
                <a16:creationId xmlns:a16="http://schemas.microsoft.com/office/drawing/2014/main" id="{4953A6B8-5371-46DF-BDC0-7A24AA0A7021}"/>
              </a:ext>
            </a:extLst>
          </p:cNvPr>
          <p:cNvSpPr/>
          <p:nvPr/>
        </p:nvSpPr>
        <p:spPr>
          <a:xfrm>
            <a:off x="5439177" y="1689631"/>
            <a:ext cx="216024" cy="21602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05" name="Oval 21">
            <a:extLst>
              <a:ext uri="{FF2B5EF4-FFF2-40B4-BE49-F238E27FC236}">
                <a16:creationId xmlns:a16="http://schemas.microsoft.com/office/drawing/2014/main" id="{8C3B67AB-CD86-4308-9FD1-393C15E467C0}"/>
              </a:ext>
            </a:extLst>
          </p:cNvPr>
          <p:cNvSpPr/>
          <p:nvPr/>
        </p:nvSpPr>
        <p:spPr>
          <a:xfrm>
            <a:off x="6741720" y="1689631"/>
            <a:ext cx="216024" cy="21602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06" name="Oval 21">
            <a:extLst>
              <a:ext uri="{FF2B5EF4-FFF2-40B4-BE49-F238E27FC236}">
                <a16:creationId xmlns:a16="http://schemas.microsoft.com/office/drawing/2014/main" id="{6821FF25-6A14-42E9-A4F0-44CCEABD65C5}"/>
              </a:ext>
            </a:extLst>
          </p:cNvPr>
          <p:cNvSpPr/>
          <p:nvPr/>
        </p:nvSpPr>
        <p:spPr>
          <a:xfrm>
            <a:off x="7020167" y="1689631"/>
            <a:ext cx="216024" cy="21602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AF8214E9-0ABF-45C8-BA4D-2782587A876E}"/>
              </a:ext>
            </a:extLst>
          </p:cNvPr>
          <p:cNvSpPr/>
          <p:nvPr/>
        </p:nvSpPr>
        <p:spPr>
          <a:xfrm>
            <a:off x="7284371" y="1613431"/>
            <a:ext cx="368424" cy="368424"/>
          </a:xfrm>
          <a:prstGeom prst="ellipse">
            <a:avLst/>
          </a:prstGeom>
          <a:solidFill>
            <a:srgbClr val="8B81D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08" name="Oval 21">
            <a:extLst>
              <a:ext uri="{FF2B5EF4-FFF2-40B4-BE49-F238E27FC236}">
                <a16:creationId xmlns:a16="http://schemas.microsoft.com/office/drawing/2014/main" id="{3ADB55FF-9243-4891-940C-F2426A5B19FC}"/>
              </a:ext>
            </a:extLst>
          </p:cNvPr>
          <p:cNvSpPr/>
          <p:nvPr/>
        </p:nvSpPr>
        <p:spPr>
          <a:xfrm>
            <a:off x="7722673" y="1689631"/>
            <a:ext cx="216024" cy="21602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09" name="Oval 21">
            <a:extLst>
              <a:ext uri="{FF2B5EF4-FFF2-40B4-BE49-F238E27FC236}">
                <a16:creationId xmlns:a16="http://schemas.microsoft.com/office/drawing/2014/main" id="{88BBD6ED-5C8D-4696-BE2E-E9EF34C64553}"/>
              </a:ext>
            </a:extLst>
          </p:cNvPr>
          <p:cNvSpPr/>
          <p:nvPr/>
        </p:nvSpPr>
        <p:spPr>
          <a:xfrm>
            <a:off x="8001120" y="1689631"/>
            <a:ext cx="216024" cy="21602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D0060E82-EA28-4B16-B193-08E72112D724}"/>
              </a:ext>
            </a:extLst>
          </p:cNvPr>
          <p:cNvSpPr txBox="1"/>
          <p:nvPr/>
        </p:nvSpPr>
        <p:spPr>
          <a:xfrm>
            <a:off x="6689555" y="1143795"/>
            <a:ext cx="16356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rgbClr val="8B81D2"/>
                </a:solidFill>
                <a:cs typeface="Arial" pitchFamily="34" charset="0"/>
              </a:rPr>
              <a:t>Maintenance</a:t>
            </a:r>
            <a:endParaRPr lang="ko-KR" altLang="en-US" sz="1600" b="1" dirty="0">
              <a:solidFill>
                <a:srgbClr val="8B81D2"/>
              </a:solidFill>
              <a:cs typeface="Arial" pitchFamily="34" charset="0"/>
            </a:endParaRPr>
          </a:p>
        </p:txBody>
      </p:sp>
      <p:sp>
        <p:nvSpPr>
          <p:cNvPr id="111" name="Oval 21">
            <a:extLst>
              <a:ext uri="{FF2B5EF4-FFF2-40B4-BE49-F238E27FC236}">
                <a16:creationId xmlns:a16="http://schemas.microsoft.com/office/drawing/2014/main" id="{B06E6E82-A335-4269-B362-5F21845F8923}"/>
              </a:ext>
            </a:extLst>
          </p:cNvPr>
          <p:cNvSpPr/>
          <p:nvPr/>
        </p:nvSpPr>
        <p:spPr>
          <a:xfrm>
            <a:off x="8279567" y="1690096"/>
            <a:ext cx="216024" cy="21602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AF6B77E9-A96E-4B53-B500-8DE105700352}"/>
              </a:ext>
            </a:extLst>
          </p:cNvPr>
          <p:cNvSpPr txBox="1"/>
          <p:nvPr/>
        </p:nvSpPr>
        <p:spPr>
          <a:xfrm>
            <a:off x="198744" y="1143795"/>
            <a:ext cx="16154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accent6"/>
                </a:solidFill>
                <a:cs typeface="Arial" pitchFamily="34" charset="0"/>
              </a:rPr>
              <a:t>Requirements</a:t>
            </a:r>
            <a:endParaRPr lang="ko-KR" altLang="en-US" sz="1600" b="1" dirty="0">
              <a:solidFill>
                <a:schemeClr val="accent6"/>
              </a:solidFill>
              <a:cs typeface="Arial" pitchFamily="34" charset="0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52E704B2-1B42-49C5-A3A4-6C7867F5814D}"/>
              </a:ext>
            </a:extLst>
          </p:cNvPr>
          <p:cNvSpPr txBox="1"/>
          <p:nvPr/>
        </p:nvSpPr>
        <p:spPr>
          <a:xfrm>
            <a:off x="820399" y="3112184"/>
            <a:ext cx="1001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000"/>
              </a:spcAft>
              <a:buClr>
                <a:srgbClr val="C7D3E6"/>
              </a:buClr>
              <a:buSzPct val="130000"/>
            </a:pPr>
            <a:r>
              <a:rPr lang="en-GB" sz="1200" b="1" dirty="0">
                <a:solidFill>
                  <a:srgbClr val="263248"/>
                </a:solidFill>
                <a:latin typeface="+mn-lt"/>
              </a:rPr>
              <a:t>Cloud Computing</a:t>
            </a:r>
          </a:p>
        </p:txBody>
      </p: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9164BE42-4726-410D-9088-D4C8970401B5}"/>
              </a:ext>
            </a:extLst>
          </p:cNvPr>
          <p:cNvCxnSpPr>
            <a:cxnSpLocks/>
          </p:cNvCxnSpPr>
          <p:nvPr/>
        </p:nvCxnSpPr>
        <p:spPr>
          <a:xfrm flipV="1">
            <a:off x="1920239" y="1905655"/>
            <a:ext cx="0" cy="2104642"/>
          </a:xfrm>
          <a:prstGeom prst="line">
            <a:avLst/>
          </a:prstGeom>
          <a:ln>
            <a:headEnd type="oval" w="lg" len="lg"/>
            <a:tailEnd type="none" w="lg" len="lg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id="{7120B9A9-9D6D-4F36-9F9D-1114B20B2D3B}"/>
              </a:ext>
            </a:extLst>
          </p:cNvPr>
          <p:cNvSpPr txBox="1"/>
          <p:nvPr/>
        </p:nvSpPr>
        <p:spPr>
          <a:xfrm>
            <a:off x="1419097" y="4132964"/>
            <a:ext cx="9188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000"/>
              </a:spcAft>
              <a:buClr>
                <a:srgbClr val="C7D3E6"/>
              </a:buClr>
              <a:buSzPct val="130000"/>
            </a:pPr>
            <a:r>
              <a:rPr lang="en-GB" sz="1200" b="1" dirty="0">
                <a:solidFill>
                  <a:srgbClr val="263248"/>
                </a:solidFill>
                <a:latin typeface="+mn-lt"/>
              </a:rPr>
              <a:t>Amazon Web Service</a:t>
            </a:r>
          </a:p>
        </p:txBody>
      </p: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6A0D6C3F-144C-4259-B5AB-2A659EAC8045}"/>
              </a:ext>
            </a:extLst>
          </p:cNvPr>
          <p:cNvCxnSpPr>
            <a:cxnSpLocks/>
          </p:cNvCxnSpPr>
          <p:nvPr/>
        </p:nvCxnSpPr>
        <p:spPr>
          <a:xfrm flipV="1">
            <a:off x="2650560" y="1905655"/>
            <a:ext cx="0" cy="1111864"/>
          </a:xfrm>
          <a:prstGeom prst="line">
            <a:avLst/>
          </a:prstGeom>
          <a:ln>
            <a:headEnd type="oval" w="lg" len="lg"/>
            <a:tailEnd type="non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3" name="TextBox 122">
            <a:extLst>
              <a:ext uri="{FF2B5EF4-FFF2-40B4-BE49-F238E27FC236}">
                <a16:creationId xmlns:a16="http://schemas.microsoft.com/office/drawing/2014/main" id="{9FDB4AAA-F41C-4CEE-A58E-3704CAD95026}"/>
              </a:ext>
            </a:extLst>
          </p:cNvPr>
          <p:cNvSpPr txBox="1"/>
          <p:nvPr/>
        </p:nvSpPr>
        <p:spPr>
          <a:xfrm>
            <a:off x="2006699" y="3110933"/>
            <a:ext cx="13082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000"/>
              </a:spcAft>
              <a:buClr>
                <a:srgbClr val="C7D3E6"/>
              </a:buClr>
              <a:buSzPct val="130000"/>
            </a:pPr>
            <a:r>
              <a:rPr lang="en-GB" sz="1200" b="1" dirty="0">
                <a:solidFill>
                  <a:srgbClr val="263248"/>
                </a:solidFill>
                <a:latin typeface="+mn-lt"/>
              </a:rPr>
              <a:t>Linux Administration</a:t>
            </a:r>
          </a:p>
        </p:txBody>
      </p: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BC71585A-6509-4FC8-8F35-D9B05FD9895C}"/>
              </a:ext>
            </a:extLst>
          </p:cNvPr>
          <p:cNvCxnSpPr>
            <a:cxnSpLocks/>
          </p:cNvCxnSpPr>
          <p:nvPr/>
        </p:nvCxnSpPr>
        <p:spPr>
          <a:xfrm flipV="1">
            <a:off x="3226522" y="1905655"/>
            <a:ext cx="0" cy="2104642"/>
          </a:xfrm>
          <a:prstGeom prst="line">
            <a:avLst/>
          </a:prstGeom>
          <a:ln>
            <a:headEnd type="oval" w="lg" len="lg"/>
            <a:tailEnd type="none" w="lg" len="lg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26" name="TextBox 125">
            <a:extLst>
              <a:ext uri="{FF2B5EF4-FFF2-40B4-BE49-F238E27FC236}">
                <a16:creationId xmlns:a16="http://schemas.microsoft.com/office/drawing/2014/main" id="{9D04C5AF-A1ED-4975-A802-DB73AAB0F880}"/>
              </a:ext>
            </a:extLst>
          </p:cNvPr>
          <p:cNvSpPr txBox="1"/>
          <p:nvPr/>
        </p:nvSpPr>
        <p:spPr>
          <a:xfrm>
            <a:off x="2747162" y="4132965"/>
            <a:ext cx="10941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000"/>
              </a:spcAft>
              <a:buClr>
                <a:srgbClr val="C7D3E6"/>
              </a:buClr>
              <a:buSzPct val="130000"/>
            </a:pPr>
            <a:r>
              <a:rPr lang="en-GB" sz="1200" b="1" dirty="0">
                <a:solidFill>
                  <a:srgbClr val="263248"/>
                </a:solidFill>
                <a:latin typeface="+mn-lt"/>
              </a:rPr>
              <a:t>Shell Script</a:t>
            </a:r>
          </a:p>
        </p:txBody>
      </p: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CE35A71D-1C8D-4D73-84D5-E0C75116B632}"/>
              </a:ext>
            </a:extLst>
          </p:cNvPr>
          <p:cNvCxnSpPr>
            <a:cxnSpLocks/>
          </p:cNvCxnSpPr>
          <p:nvPr/>
        </p:nvCxnSpPr>
        <p:spPr>
          <a:xfrm flipV="1">
            <a:off x="3954884" y="1905655"/>
            <a:ext cx="0" cy="1111864"/>
          </a:xfrm>
          <a:prstGeom prst="line">
            <a:avLst/>
          </a:prstGeom>
          <a:ln>
            <a:headEnd type="oval" w="lg" len="lg"/>
            <a:tailEnd type="none" w="lg" len="lg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128" name="TextBox 127">
            <a:extLst>
              <a:ext uri="{FF2B5EF4-FFF2-40B4-BE49-F238E27FC236}">
                <a16:creationId xmlns:a16="http://schemas.microsoft.com/office/drawing/2014/main" id="{D4BF44B4-B06D-4BB8-9B34-025A0A2E4CA2}"/>
              </a:ext>
            </a:extLst>
          </p:cNvPr>
          <p:cNvSpPr txBox="1"/>
          <p:nvPr/>
        </p:nvSpPr>
        <p:spPr>
          <a:xfrm>
            <a:off x="3446055" y="3120498"/>
            <a:ext cx="10941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000"/>
              </a:spcAft>
              <a:buClr>
                <a:srgbClr val="C7D3E6"/>
              </a:buClr>
              <a:buSzPct val="130000"/>
            </a:pPr>
            <a:r>
              <a:rPr lang="en-GB" sz="1200" b="1" dirty="0">
                <a:solidFill>
                  <a:srgbClr val="263248"/>
                </a:solidFill>
                <a:latin typeface="+mn-lt"/>
              </a:rPr>
              <a:t>Container Technology</a:t>
            </a:r>
          </a:p>
        </p:txBody>
      </p: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DBE275A8-DBF3-4062-9845-E15BF159E10D}"/>
              </a:ext>
            </a:extLst>
          </p:cNvPr>
          <p:cNvCxnSpPr>
            <a:cxnSpLocks/>
          </p:cNvCxnSpPr>
          <p:nvPr/>
        </p:nvCxnSpPr>
        <p:spPr>
          <a:xfrm flipV="1">
            <a:off x="4548046" y="1905655"/>
            <a:ext cx="0" cy="2104642"/>
          </a:xfrm>
          <a:prstGeom prst="line">
            <a:avLst/>
          </a:prstGeom>
          <a:ln>
            <a:headEnd type="oval" w="lg" len="lg"/>
            <a:tailEnd type="non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0" name="TextBox 129">
            <a:extLst>
              <a:ext uri="{FF2B5EF4-FFF2-40B4-BE49-F238E27FC236}">
                <a16:creationId xmlns:a16="http://schemas.microsoft.com/office/drawing/2014/main" id="{B0404C64-84A7-4D34-B080-E02CB3FE2014}"/>
              </a:ext>
            </a:extLst>
          </p:cNvPr>
          <p:cNvSpPr txBox="1"/>
          <p:nvPr/>
        </p:nvSpPr>
        <p:spPr>
          <a:xfrm>
            <a:off x="4265023" y="4134881"/>
            <a:ext cx="5617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000"/>
              </a:spcAft>
              <a:buClr>
                <a:srgbClr val="C7D3E6"/>
              </a:buClr>
              <a:buSzPct val="130000"/>
            </a:pPr>
            <a:r>
              <a:rPr lang="en-GB" sz="1200" b="1" dirty="0">
                <a:solidFill>
                  <a:srgbClr val="263248"/>
                </a:solidFill>
                <a:latin typeface="+mn-lt"/>
              </a:rPr>
              <a:t>UML</a:t>
            </a:r>
          </a:p>
        </p:txBody>
      </p: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ECA8BAA7-9358-4FC7-B7F0-44C7C7DEBA2F}"/>
              </a:ext>
            </a:extLst>
          </p:cNvPr>
          <p:cNvCxnSpPr>
            <a:cxnSpLocks/>
          </p:cNvCxnSpPr>
          <p:nvPr/>
        </p:nvCxnSpPr>
        <p:spPr>
          <a:xfrm flipV="1">
            <a:off x="5263347" y="1905655"/>
            <a:ext cx="0" cy="1111864"/>
          </a:xfrm>
          <a:prstGeom prst="line">
            <a:avLst/>
          </a:prstGeom>
          <a:ln>
            <a:headEnd type="oval" w="lg" len="lg"/>
            <a:tailEnd type="none" w="lg" len="lg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32" name="TextBox 131">
            <a:extLst>
              <a:ext uri="{FF2B5EF4-FFF2-40B4-BE49-F238E27FC236}">
                <a16:creationId xmlns:a16="http://schemas.microsoft.com/office/drawing/2014/main" id="{6E8D15FC-7301-42BD-AF11-D717F427CE19}"/>
              </a:ext>
            </a:extLst>
          </p:cNvPr>
          <p:cNvSpPr txBox="1"/>
          <p:nvPr/>
        </p:nvSpPr>
        <p:spPr>
          <a:xfrm>
            <a:off x="4885510" y="3109932"/>
            <a:ext cx="7696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000"/>
              </a:spcAft>
              <a:buClr>
                <a:srgbClr val="C7D3E6"/>
              </a:buClr>
              <a:buSzPct val="130000"/>
            </a:pPr>
            <a:r>
              <a:rPr lang="en-GB" sz="1200" b="1" dirty="0">
                <a:solidFill>
                  <a:srgbClr val="263248"/>
                </a:solidFill>
                <a:latin typeface="+mn-lt"/>
              </a:rPr>
              <a:t>Version Control</a:t>
            </a:r>
          </a:p>
        </p:txBody>
      </p: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D51BF353-70D2-4054-A2B6-1DC49CD3F595}"/>
              </a:ext>
            </a:extLst>
          </p:cNvPr>
          <p:cNvCxnSpPr>
            <a:cxnSpLocks/>
          </p:cNvCxnSpPr>
          <p:nvPr/>
        </p:nvCxnSpPr>
        <p:spPr>
          <a:xfrm flipV="1">
            <a:off x="5834248" y="1905655"/>
            <a:ext cx="0" cy="2104642"/>
          </a:xfrm>
          <a:prstGeom prst="line">
            <a:avLst/>
          </a:prstGeom>
          <a:ln>
            <a:headEnd type="oval" w="lg" len="lg"/>
            <a:tailEnd type="none" w="lg" len="lg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35" name="TextBox 134">
            <a:extLst>
              <a:ext uri="{FF2B5EF4-FFF2-40B4-BE49-F238E27FC236}">
                <a16:creationId xmlns:a16="http://schemas.microsoft.com/office/drawing/2014/main" id="{8AB34D3D-0FCC-4D56-A883-9EE9860D906B}"/>
              </a:ext>
            </a:extLst>
          </p:cNvPr>
          <p:cNvSpPr txBox="1"/>
          <p:nvPr/>
        </p:nvSpPr>
        <p:spPr>
          <a:xfrm>
            <a:off x="5180604" y="4132964"/>
            <a:ext cx="12731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000"/>
              </a:spcAft>
              <a:buClr>
                <a:srgbClr val="C7D3E6"/>
              </a:buClr>
              <a:buSzPct val="130000"/>
            </a:pPr>
            <a:r>
              <a:rPr lang="en-GB" sz="1200" b="1" dirty="0">
                <a:solidFill>
                  <a:srgbClr val="263248"/>
                </a:solidFill>
                <a:latin typeface="+mn-lt"/>
              </a:rPr>
              <a:t>Web Programming</a:t>
            </a:r>
          </a:p>
        </p:txBody>
      </p: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8C6D7181-F3A5-40F3-AF6D-F8196A6D72B2}"/>
              </a:ext>
            </a:extLst>
          </p:cNvPr>
          <p:cNvCxnSpPr>
            <a:cxnSpLocks/>
          </p:cNvCxnSpPr>
          <p:nvPr/>
        </p:nvCxnSpPr>
        <p:spPr>
          <a:xfrm flipV="1">
            <a:off x="6568282" y="1905655"/>
            <a:ext cx="0" cy="1111864"/>
          </a:xfrm>
          <a:prstGeom prst="line">
            <a:avLst/>
          </a:prstGeom>
          <a:ln>
            <a:headEnd type="oval" w="lg" len="lg"/>
            <a:tailEnd type="none" w="lg" len="lg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37" name="TextBox 136">
            <a:extLst>
              <a:ext uri="{FF2B5EF4-FFF2-40B4-BE49-F238E27FC236}">
                <a16:creationId xmlns:a16="http://schemas.microsoft.com/office/drawing/2014/main" id="{A3C056CF-C768-4EA8-8CBF-A212F8756291}"/>
              </a:ext>
            </a:extLst>
          </p:cNvPr>
          <p:cNvSpPr txBox="1"/>
          <p:nvPr/>
        </p:nvSpPr>
        <p:spPr>
          <a:xfrm>
            <a:off x="5967704" y="3109932"/>
            <a:ext cx="12011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000"/>
              </a:spcAft>
              <a:buClr>
                <a:srgbClr val="C7D3E6"/>
              </a:buClr>
              <a:buSzPct val="130000"/>
            </a:pPr>
            <a:r>
              <a:rPr lang="en-GB" sz="1200" b="1" dirty="0">
                <a:solidFill>
                  <a:srgbClr val="263248"/>
                </a:solidFill>
                <a:latin typeface="+mn-lt"/>
              </a:rPr>
              <a:t>Object Oriented Programming</a:t>
            </a:r>
          </a:p>
        </p:txBody>
      </p: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164FF7E9-3F17-4C9F-B18D-B7F5D8B065C4}"/>
              </a:ext>
            </a:extLst>
          </p:cNvPr>
          <p:cNvCxnSpPr>
            <a:cxnSpLocks/>
          </p:cNvCxnSpPr>
          <p:nvPr/>
        </p:nvCxnSpPr>
        <p:spPr>
          <a:xfrm flipV="1">
            <a:off x="7136204" y="1905655"/>
            <a:ext cx="0" cy="2104642"/>
          </a:xfrm>
          <a:prstGeom prst="line">
            <a:avLst/>
          </a:prstGeom>
          <a:ln>
            <a:headEnd type="oval" w="lg" len="lg"/>
            <a:tailEnd type="non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0" name="TextBox 139">
            <a:extLst>
              <a:ext uri="{FF2B5EF4-FFF2-40B4-BE49-F238E27FC236}">
                <a16:creationId xmlns:a16="http://schemas.microsoft.com/office/drawing/2014/main" id="{537FEB98-272C-4A27-A43D-97C7B392B21B}"/>
              </a:ext>
            </a:extLst>
          </p:cNvPr>
          <p:cNvSpPr txBox="1"/>
          <p:nvPr/>
        </p:nvSpPr>
        <p:spPr>
          <a:xfrm>
            <a:off x="6599624" y="4132964"/>
            <a:ext cx="10531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000"/>
              </a:spcAft>
              <a:buClr>
                <a:srgbClr val="C7D3E6"/>
              </a:buClr>
              <a:buSzPct val="130000"/>
            </a:pPr>
            <a:r>
              <a:rPr lang="en-GB" sz="1200" b="1" dirty="0">
                <a:solidFill>
                  <a:srgbClr val="263248"/>
                </a:solidFill>
                <a:latin typeface="+mn-lt"/>
              </a:rPr>
              <a:t>Unit Testing</a:t>
            </a:r>
          </a:p>
        </p:txBody>
      </p: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1FF4471D-E808-409C-8B38-50174F838C62}"/>
              </a:ext>
            </a:extLst>
          </p:cNvPr>
          <p:cNvCxnSpPr>
            <a:cxnSpLocks/>
          </p:cNvCxnSpPr>
          <p:nvPr/>
        </p:nvCxnSpPr>
        <p:spPr>
          <a:xfrm flipV="1">
            <a:off x="7830199" y="1905655"/>
            <a:ext cx="0" cy="1111864"/>
          </a:xfrm>
          <a:prstGeom prst="line">
            <a:avLst/>
          </a:prstGeom>
          <a:ln>
            <a:headEnd type="oval" w="lg" len="lg"/>
            <a:tailEnd type="none" w="lg" len="lg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142" name="TextBox 141">
            <a:extLst>
              <a:ext uri="{FF2B5EF4-FFF2-40B4-BE49-F238E27FC236}">
                <a16:creationId xmlns:a16="http://schemas.microsoft.com/office/drawing/2014/main" id="{C6781309-C9F2-4142-95C3-9D4279DE7D1C}"/>
              </a:ext>
            </a:extLst>
          </p:cNvPr>
          <p:cNvSpPr txBox="1"/>
          <p:nvPr/>
        </p:nvSpPr>
        <p:spPr>
          <a:xfrm>
            <a:off x="7302314" y="3120497"/>
            <a:ext cx="10531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000"/>
              </a:spcAft>
              <a:buClr>
                <a:srgbClr val="C7D3E6"/>
              </a:buClr>
              <a:buSzPct val="130000"/>
            </a:pPr>
            <a:r>
              <a:rPr lang="en-GB" sz="1200" b="1" dirty="0">
                <a:solidFill>
                  <a:srgbClr val="263248"/>
                </a:solidFill>
                <a:latin typeface="+mn-lt"/>
              </a:rPr>
              <a:t>CI/CD</a:t>
            </a:r>
          </a:p>
        </p:txBody>
      </p:sp>
    </p:spTree>
    <p:extLst>
      <p:ext uri="{BB962C8B-B14F-4D97-AF65-F5344CB8AC3E}">
        <p14:creationId xmlns:p14="http://schemas.microsoft.com/office/powerpoint/2010/main" val="9948091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0EA6DC4-42B2-4C8E-BA73-9C28EECCE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375" y="129647"/>
            <a:ext cx="5840888" cy="421341"/>
          </a:xfrm>
        </p:spPr>
        <p:txBody>
          <a:bodyPr/>
          <a:lstStyle/>
          <a:p>
            <a:r>
              <a:rPr lang="en-GB" dirty="0"/>
              <a:t>Teaching Plan – Block 1</a:t>
            </a:r>
          </a:p>
        </p:txBody>
      </p:sp>
      <p:sp>
        <p:nvSpPr>
          <p:cNvPr id="46" name="Round Same Side Corner Rectangle 3">
            <a:extLst>
              <a:ext uri="{FF2B5EF4-FFF2-40B4-BE49-F238E27FC236}">
                <a16:creationId xmlns:a16="http://schemas.microsoft.com/office/drawing/2014/main" id="{2C909FC7-11AD-4594-8FE2-A57C71655980}"/>
              </a:ext>
            </a:extLst>
          </p:cNvPr>
          <p:cNvSpPr/>
          <p:nvPr/>
        </p:nvSpPr>
        <p:spPr>
          <a:xfrm>
            <a:off x="4852535" y="727337"/>
            <a:ext cx="141313" cy="262486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7" name="Round Same Side Corner Rectangle 4">
            <a:extLst>
              <a:ext uri="{FF2B5EF4-FFF2-40B4-BE49-F238E27FC236}">
                <a16:creationId xmlns:a16="http://schemas.microsoft.com/office/drawing/2014/main" id="{6354FE3F-DC5B-4F95-B3D1-6F430C212C07}"/>
              </a:ext>
            </a:extLst>
          </p:cNvPr>
          <p:cNvSpPr/>
          <p:nvPr/>
        </p:nvSpPr>
        <p:spPr>
          <a:xfrm>
            <a:off x="4675655" y="727337"/>
            <a:ext cx="141313" cy="262486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8" name="Round Same Side Corner Rectangle 5">
            <a:extLst>
              <a:ext uri="{FF2B5EF4-FFF2-40B4-BE49-F238E27FC236}">
                <a16:creationId xmlns:a16="http://schemas.microsoft.com/office/drawing/2014/main" id="{2C70417B-B9B4-4281-8C03-FF8FC52CE3D8}"/>
              </a:ext>
            </a:extLst>
          </p:cNvPr>
          <p:cNvSpPr/>
          <p:nvPr/>
        </p:nvSpPr>
        <p:spPr>
          <a:xfrm>
            <a:off x="4498774" y="727337"/>
            <a:ext cx="141313" cy="262486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9" name="Round Same Side Corner Rectangle 6">
            <a:extLst>
              <a:ext uri="{FF2B5EF4-FFF2-40B4-BE49-F238E27FC236}">
                <a16:creationId xmlns:a16="http://schemas.microsoft.com/office/drawing/2014/main" id="{801C6154-C052-4448-AF9B-45D3808EE58A}"/>
              </a:ext>
            </a:extLst>
          </p:cNvPr>
          <p:cNvSpPr/>
          <p:nvPr/>
        </p:nvSpPr>
        <p:spPr>
          <a:xfrm>
            <a:off x="4321893" y="727337"/>
            <a:ext cx="141313" cy="262486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0" name="Round Same Side Corner Rectangle 7">
            <a:extLst>
              <a:ext uri="{FF2B5EF4-FFF2-40B4-BE49-F238E27FC236}">
                <a16:creationId xmlns:a16="http://schemas.microsoft.com/office/drawing/2014/main" id="{9107785C-3138-4E8A-83E2-877FC6752F2B}"/>
              </a:ext>
            </a:extLst>
          </p:cNvPr>
          <p:cNvSpPr/>
          <p:nvPr/>
        </p:nvSpPr>
        <p:spPr>
          <a:xfrm>
            <a:off x="4145013" y="727337"/>
            <a:ext cx="141313" cy="262486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1" name="Freeform 8">
            <a:extLst>
              <a:ext uri="{FF2B5EF4-FFF2-40B4-BE49-F238E27FC236}">
                <a16:creationId xmlns:a16="http://schemas.microsoft.com/office/drawing/2014/main" id="{85A73002-80E1-4928-B08A-F66FC17A1872}"/>
              </a:ext>
            </a:extLst>
          </p:cNvPr>
          <p:cNvSpPr/>
          <p:nvPr/>
        </p:nvSpPr>
        <p:spPr>
          <a:xfrm>
            <a:off x="520317" y="3345561"/>
            <a:ext cx="3763489" cy="473988"/>
          </a:xfrm>
          <a:custGeom>
            <a:avLst/>
            <a:gdLst>
              <a:gd name="connsiteX0" fmla="*/ 3335731 w 3507638"/>
              <a:gd name="connsiteY0" fmla="*/ 0 h 512064"/>
              <a:gd name="connsiteX1" fmla="*/ 0 w 3507638"/>
              <a:gd name="connsiteY1" fmla="*/ 497434 h 512064"/>
              <a:gd name="connsiteX2" fmla="*/ 1353312 w 3507638"/>
              <a:gd name="connsiteY2" fmla="*/ 512064 h 512064"/>
              <a:gd name="connsiteX3" fmla="*/ 3507638 w 3507638"/>
              <a:gd name="connsiteY3" fmla="*/ 10973 h 512064"/>
              <a:gd name="connsiteX4" fmla="*/ 3335731 w 3507638"/>
              <a:gd name="connsiteY4" fmla="*/ 0 h 512064"/>
              <a:gd name="connsiteX0" fmla="*/ 3347637 w 3519544"/>
              <a:gd name="connsiteY0" fmla="*/ 0 h 516484"/>
              <a:gd name="connsiteX1" fmla="*/ 0 w 3519544"/>
              <a:gd name="connsiteY1" fmla="*/ 516484 h 516484"/>
              <a:gd name="connsiteX2" fmla="*/ 1365218 w 3519544"/>
              <a:gd name="connsiteY2" fmla="*/ 512064 h 516484"/>
              <a:gd name="connsiteX3" fmla="*/ 3519544 w 3519544"/>
              <a:gd name="connsiteY3" fmla="*/ 10973 h 516484"/>
              <a:gd name="connsiteX4" fmla="*/ 3347637 w 3519544"/>
              <a:gd name="connsiteY4" fmla="*/ 0 h 516484"/>
              <a:gd name="connsiteX0" fmla="*/ 3338112 w 3510019"/>
              <a:gd name="connsiteY0" fmla="*/ 0 h 512064"/>
              <a:gd name="connsiteX1" fmla="*/ 0 w 3510019"/>
              <a:gd name="connsiteY1" fmla="*/ 495052 h 512064"/>
              <a:gd name="connsiteX2" fmla="*/ 1355693 w 3510019"/>
              <a:gd name="connsiteY2" fmla="*/ 512064 h 512064"/>
              <a:gd name="connsiteX3" fmla="*/ 3510019 w 3510019"/>
              <a:gd name="connsiteY3" fmla="*/ 10973 h 512064"/>
              <a:gd name="connsiteX4" fmla="*/ 3338112 w 3510019"/>
              <a:gd name="connsiteY4" fmla="*/ 0 h 512064"/>
              <a:gd name="connsiteX0" fmla="*/ 3335731 w 3507638"/>
              <a:gd name="connsiteY0" fmla="*/ 0 h 512064"/>
              <a:gd name="connsiteX1" fmla="*/ 0 w 3507638"/>
              <a:gd name="connsiteY1" fmla="*/ 509339 h 512064"/>
              <a:gd name="connsiteX2" fmla="*/ 1353312 w 3507638"/>
              <a:gd name="connsiteY2" fmla="*/ 512064 h 512064"/>
              <a:gd name="connsiteX3" fmla="*/ 3507638 w 3507638"/>
              <a:gd name="connsiteY3" fmla="*/ 10973 h 512064"/>
              <a:gd name="connsiteX4" fmla="*/ 3335731 w 3507638"/>
              <a:gd name="connsiteY4" fmla="*/ 0 h 512064"/>
              <a:gd name="connsiteX0" fmla="*/ 3340493 w 3512400"/>
              <a:gd name="connsiteY0" fmla="*/ 0 h 512064"/>
              <a:gd name="connsiteX1" fmla="*/ 0 w 3512400"/>
              <a:gd name="connsiteY1" fmla="*/ 499814 h 512064"/>
              <a:gd name="connsiteX2" fmla="*/ 1358074 w 3512400"/>
              <a:gd name="connsiteY2" fmla="*/ 512064 h 512064"/>
              <a:gd name="connsiteX3" fmla="*/ 3512400 w 3512400"/>
              <a:gd name="connsiteY3" fmla="*/ 10973 h 512064"/>
              <a:gd name="connsiteX4" fmla="*/ 3340493 w 3512400"/>
              <a:gd name="connsiteY4" fmla="*/ 0 h 512064"/>
              <a:gd name="connsiteX0" fmla="*/ 3326206 w 3498113"/>
              <a:gd name="connsiteY0" fmla="*/ 0 h 512064"/>
              <a:gd name="connsiteX1" fmla="*/ 0 w 3498113"/>
              <a:gd name="connsiteY1" fmla="*/ 511720 h 512064"/>
              <a:gd name="connsiteX2" fmla="*/ 1343787 w 3498113"/>
              <a:gd name="connsiteY2" fmla="*/ 512064 h 512064"/>
              <a:gd name="connsiteX3" fmla="*/ 3498113 w 3498113"/>
              <a:gd name="connsiteY3" fmla="*/ 10973 h 512064"/>
              <a:gd name="connsiteX4" fmla="*/ 3326206 w 3498113"/>
              <a:gd name="connsiteY4" fmla="*/ 0 h 512064"/>
              <a:gd name="connsiteX0" fmla="*/ 3326206 w 3498113"/>
              <a:gd name="connsiteY0" fmla="*/ 0 h 512064"/>
              <a:gd name="connsiteX1" fmla="*/ 0 w 3498113"/>
              <a:gd name="connsiteY1" fmla="*/ 492670 h 512064"/>
              <a:gd name="connsiteX2" fmla="*/ 1343787 w 3498113"/>
              <a:gd name="connsiteY2" fmla="*/ 512064 h 512064"/>
              <a:gd name="connsiteX3" fmla="*/ 3498113 w 3498113"/>
              <a:gd name="connsiteY3" fmla="*/ 10973 h 512064"/>
              <a:gd name="connsiteX4" fmla="*/ 3326206 w 3498113"/>
              <a:gd name="connsiteY4" fmla="*/ 0 h 512064"/>
              <a:gd name="connsiteX0" fmla="*/ 3326206 w 3498113"/>
              <a:gd name="connsiteY0" fmla="*/ 0 h 523970"/>
              <a:gd name="connsiteX1" fmla="*/ 0 w 3498113"/>
              <a:gd name="connsiteY1" fmla="*/ 492670 h 523970"/>
              <a:gd name="connsiteX2" fmla="*/ 1350930 w 3498113"/>
              <a:gd name="connsiteY2" fmla="*/ 523970 h 523970"/>
              <a:gd name="connsiteX3" fmla="*/ 3498113 w 3498113"/>
              <a:gd name="connsiteY3" fmla="*/ 10973 h 523970"/>
              <a:gd name="connsiteX4" fmla="*/ 3326206 w 3498113"/>
              <a:gd name="connsiteY4" fmla="*/ 0 h 523970"/>
              <a:gd name="connsiteX0" fmla="*/ 3326206 w 3498113"/>
              <a:gd name="connsiteY0" fmla="*/ 0 h 514445"/>
              <a:gd name="connsiteX1" fmla="*/ 0 w 3498113"/>
              <a:gd name="connsiteY1" fmla="*/ 492670 h 514445"/>
              <a:gd name="connsiteX2" fmla="*/ 1329499 w 3498113"/>
              <a:gd name="connsiteY2" fmla="*/ 514445 h 514445"/>
              <a:gd name="connsiteX3" fmla="*/ 3498113 w 3498113"/>
              <a:gd name="connsiteY3" fmla="*/ 10973 h 514445"/>
              <a:gd name="connsiteX4" fmla="*/ 3326206 w 3498113"/>
              <a:gd name="connsiteY4" fmla="*/ 0 h 514445"/>
              <a:gd name="connsiteX0" fmla="*/ 3297631 w 3498113"/>
              <a:gd name="connsiteY0" fmla="*/ 0 h 509683"/>
              <a:gd name="connsiteX1" fmla="*/ 0 w 3498113"/>
              <a:gd name="connsiteY1" fmla="*/ 487908 h 509683"/>
              <a:gd name="connsiteX2" fmla="*/ 1329499 w 3498113"/>
              <a:gd name="connsiteY2" fmla="*/ 509683 h 509683"/>
              <a:gd name="connsiteX3" fmla="*/ 3498113 w 3498113"/>
              <a:gd name="connsiteY3" fmla="*/ 6211 h 509683"/>
              <a:gd name="connsiteX4" fmla="*/ 3297631 w 3498113"/>
              <a:gd name="connsiteY4" fmla="*/ 0 h 509683"/>
              <a:gd name="connsiteX0" fmla="*/ 3307156 w 3498113"/>
              <a:gd name="connsiteY0" fmla="*/ 12839 h 503472"/>
              <a:gd name="connsiteX1" fmla="*/ 0 w 3498113"/>
              <a:gd name="connsiteY1" fmla="*/ 481697 h 503472"/>
              <a:gd name="connsiteX2" fmla="*/ 1329499 w 3498113"/>
              <a:gd name="connsiteY2" fmla="*/ 503472 h 503472"/>
              <a:gd name="connsiteX3" fmla="*/ 3498113 w 3498113"/>
              <a:gd name="connsiteY3" fmla="*/ 0 h 503472"/>
              <a:gd name="connsiteX4" fmla="*/ 3307156 w 3498113"/>
              <a:gd name="connsiteY4" fmla="*/ 12839 h 503472"/>
              <a:gd name="connsiteX0" fmla="*/ 3323825 w 3498113"/>
              <a:gd name="connsiteY0" fmla="*/ 0 h 507302"/>
              <a:gd name="connsiteX1" fmla="*/ 0 w 3498113"/>
              <a:gd name="connsiteY1" fmla="*/ 485527 h 507302"/>
              <a:gd name="connsiteX2" fmla="*/ 1329499 w 3498113"/>
              <a:gd name="connsiteY2" fmla="*/ 507302 h 507302"/>
              <a:gd name="connsiteX3" fmla="*/ 3498113 w 3498113"/>
              <a:gd name="connsiteY3" fmla="*/ 3830 h 507302"/>
              <a:gd name="connsiteX4" fmla="*/ 3323825 w 3498113"/>
              <a:gd name="connsiteY4" fmla="*/ 0 h 507302"/>
              <a:gd name="connsiteX0" fmla="*/ 3323825 w 3488588"/>
              <a:gd name="connsiteY0" fmla="*/ 3314 h 510616"/>
              <a:gd name="connsiteX1" fmla="*/ 0 w 3488588"/>
              <a:gd name="connsiteY1" fmla="*/ 488841 h 510616"/>
              <a:gd name="connsiteX2" fmla="*/ 1329499 w 3488588"/>
              <a:gd name="connsiteY2" fmla="*/ 510616 h 510616"/>
              <a:gd name="connsiteX3" fmla="*/ 3488588 w 3488588"/>
              <a:gd name="connsiteY3" fmla="*/ 0 h 510616"/>
              <a:gd name="connsiteX4" fmla="*/ 3323825 w 3488588"/>
              <a:gd name="connsiteY4" fmla="*/ 3314 h 510616"/>
              <a:gd name="connsiteX0" fmla="*/ 3323825 w 3495731"/>
              <a:gd name="connsiteY0" fmla="*/ 0 h 507302"/>
              <a:gd name="connsiteX1" fmla="*/ 0 w 3495731"/>
              <a:gd name="connsiteY1" fmla="*/ 485527 h 507302"/>
              <a:gd name="connsiteX2" fmla="*/ 1329499 w 3495731"/>
              <a:gd name="connsiteY2" fmla="*/ 507302 h 507302"/>
              <a:gd name="connsiteX3" fmla="*/ 3495731 w 3495731"/>
              <a:gd name="connsiteY3" fmla="*/ 10973 h 507302"/>
              <a:gd name="connsiteX4" fmla="*/ 3323825 w 3495731"/>
              <a:gd name="connsiteY4" fmla="*/ 0 h 507302"/>
              <a:gd name="connsiteX0" fmla="*/ 3323825 w 3493349"/>
              <a:gd name="connsiteY0" fmla="*/ 3314 h 510616"/>
              <a:gd name="connsiteX1" fmla="*/ 0 w 3493349"/>
              <a:gd name="connsiteY1" fmla="*/ 488841 h 510616"/>
              <a:gd name="connsiteX2" fmla="*/ 1329499 w 3493349"/>
              <a:gd name="connsiteY2" fmla="*/ 510616 h 510616"/>
              <a:gd name="connsiteX3" fmla="*/ 3493349 w 3493349"/>
              <a:gd name="connsiteY3" fmla="*/ 0 h 510616"/>
              <a:gd name="connsiteX4" fmla="*/ 3323825 w 3493349"/>
              <a:gd name="connsiteY4" fmla="*/ 3314 h 510616"/>
              <a:gd name="connsiteX0" fmla="*/ 3323825 w 3495730"/>
              <a:gd name="connsiteY0" fmla="*/ 0 h 507302"/>
              <a:gd name="connsiteX1" fmla="*/ 0 w 3495730"/>
              <a:gd name="connsiteY1" fmla="*/ 485527 h 507302"/>
              <a:gd name="connsiteX2" fmla="*/ 1329499 w 3495730"/>
              <a:gd name="connsiteY2" fmla="*/ 507302 h 507302"/>
              <a:gd name="connsiteX3" fmla="*/ 3495730 w 3495730"/>
              <a:gd name="connsiteY3" fmla="*/ 3830 h 507302"/>
              <a:gd name="connsiteX4" fmla="*/ 3323825 w 3495730"/>
              <a:gd name="connsiteY4" fmla="*/ 0 h 507302"/>
              <a:gd name="connsiteX0" fmla="*/ 3328835 w 3500740"/>
              <a:gd name="connsiteY0" fmla="*/ 0 h 507302"/>
              <a:gd name="connsiteX1" fmla="*/ 0 w 3500740"/>
              <a:gd name="connsiteY1" fmla="*/ 498053 h 507302"/>
              <a:gd name="connsiteX2" fmla="*/ 1334509 w 3500740"/>
              <a:gd name="connsiteY2" fmla="*/ 507302 h 507302"/>
              <a:gd name="connsiteX3" fmla="*/ 3500740 w 3500740"/>
              <a:gd name="connsiteY3" fmla="*/ 3830 h 507302"/>
              <a:gd name="connsiteX4" fmla="*/ 3328835 w 3500740"/>
              <a:gd name="connsiteY4" fmla="*/ 0 h 507302"/>
              <a:gd name="connsiteX0" fmla="*/ 3321319 w 3493224"/>
              <a:gd name="connsiteY0" fmla="*/ 0 h 507302"/>
              <a:gd name="connsiteX1" fmla="*/ 0 w 3493224"/>
              <a:gd name="connsiteY1" fmla="*/ 490538 h 507302"/>
              <a:gd name="connsiteX2" fmla="*/ 1326993 w 3493224"/>
              <a:gd name="connsiteY2" fmla="*/ 507302 h 507302"/>
              <a:gd name="connsiteX3" fmla="*/ 3493224 w 3493224"/>
              <a:gd name="connsiteY3" fmla="*/ 3830 h 507302"/>
              <a:gd name="connsiteX4" fmla="*/ 3321319 w 3493224"/>
              <a:gd name="connsiteY4" fmla="*/ 0 h 507302"/>
              <a:gd name="connsiteX0" fmla="*/ 3323824 w 3495729"/>
              <a:gd name="connsiteY0" fmla="*/ 0 h 507302"/>
              <a:gd name="connsiteX1" fmla="*/ 0 w 3495729"/>
              <a:gd name="connsiteY1" fmla="*/ 500559 h 507302"/>
              <a:gd name="connsiteX2" fmla="*/ 1329498 w 3495729"/>
              <a:gd name="connsiteY2" fmla="*/ 507302 h 507302"/>
              <a:gd name="connsiteX3" fmla="*/ 3495729 w 3495729"/>
              <a:gd name="connsiteY3" fmla="*/ 3830 h 507302"/>
              <a:gd name="connsiteX4" fmla="*/ 3323824 w 3495729"/>
              <a:gd name="connsiteY4" fmla="*/ 0 h 507302"/>
              <a:gd name="connsiteX0" fmla="*/ 3342039 w 3513944"/>
              <a:gd name="connsiteY0" fmla="*/ 0 h 507845"/>
              <a:gd name="connsiteX1" fmla="*/ 0 w 3513944"/>
              <a:gd name="connsiteY1" fmla="*/ 507845 h 507845"/>
              <a:gd name="connsiteX2" fmla="*/ 1347713 w 3513944"/>
              <a:gd name="connsiteY2" fmla="*/ 507302 h 507845"/>
              <a:gd name="connsiteX3" fmla="*/ 3513944 w 3513944"/>
              <a:gd name="connsiteY3" fmla="*/ 3830 h 507845"/>
              <a:gd name="connsiteX4" fmla="*/ 3342039 w 3513944"/>
              <a:gd name="connsiteY4" fmla="*/ 0 h 507845"/>
              <a:gd name="connsiteX0" fmla="*/ 3342039 w 3513944"/>
              <a:gd name="connsiteY0" fmla="*/ 0 h 507845"/>
              <a:gd name="connsiteX1" fmla="*/ 0 w 3513944"/>
              <a:gd name="connsiteY1" fmla="*/ 507845 h 507845"/>
              <a:gd name="connsiteX2" fmla="*/ 1347713 w 3513944"/>
              <a:gd name="connsiteY2" fmla="*/ 507302 h 507845"/>
              <a:gd name="connsiteX3" fmla="*/ 3513944 w 3513944"/>
              <a:gd name="connsiteY3" fmla="*/ 3830 h 507845"/>
              <a:gd name="connsiteX4" fmla="*/ 3342039 w 3513944"/>
              <a:gd name="connsiteY4" fmla="*/ 0 h 507845"/>
              <a:gd name="connsiteX0" fmla="*/ 3342039 w 3513944"/>
              <a:gd name="connsiteY0" fmla="*/ 0 h 507845"/>
              <a:gd name="connsiteX1" fmla="*/ 0 w 3513944"/>
              <a:gd name="connsiteY1" fmla="*/ 507845 h 507845"/>
              <a:gd name="connsiteX2" fmla="*/ 1362285 w 3513944"/>
              <a:gd name="connsiteY2" fmla="*/ 507302 h 507845"/>
              <a:gd name="connsiteX3" fmla="*/ 3513944 w 3513944"/>
              <a:gd name="connsiteY3" fmla="*/ 3830 h 507845"/>
              <a:gd name="connsiteX4" fmla="*/ 3342039 w 3513944"/>
              <a:gd name="connsiteY4" fmla="*/ 0 h 507845"/>
              <a:gd name="connsiteX0" fmla="*/ 3302566 w 3474471"/>
              <a:gd name="connsiteY0" fmla="*/ 0 h 511042"/>
              <a:gd name="connsiteX1" fmla="*/ 0 w 3474471"/>
              <a:gd name="connsiteY1" fmla="*/ 511042 h 511042"/>
              <a:gd name="connsiteX2" fmla="*/ 1322812 w 3474471"/>
              <a:gd name="connsiteY2" fmla="*/ 507302 h 511042"/>
              <a:gd name="connsiteX3" fmla="*/ 3474471 w 3474471"/>
              <a:gd name="connsiteY3" fmla="*/ 3830 h 511042"/>
              <a:gd name="connsiteX4" fmla="*/ 3302566 w 3474471"/>
              <a:gd name="connsiteY4" fmla="*/ 0 h 511042"/>
              <a:gd name="connsiteX0" fmla="*/ 3314176 w 3486081"/>
              <a:gd name="connsiteY0" fmla="*/ 0 h 507302"/>
              <a:gd name="connsiteX1" fmla="*/ 0 w 3486081"/>
              <a:gd name="connsiteY1" fmla="*/ 501451 h 507302"/>
              <a:gd name="connsiteX2" fmla="*/ 1334422 w 3486081"/>
              <a:gd name="connsiteY2" fmla="*/ 507302 h 507302"/>
              <a:gd name="connsiteX3" fmla="*/ 3486081 w 3486081"/>
              <a:gd name="connsiteY3" fmla="*/ 3830 h 507302"/>
              <a:gd name="connsiteX4" fmla="*/ 3314176 w 3486081"/>
              <a:gd name="connsiteY4" fmla="*/ 0 h 507302"/>
              <a:gd name="connsiteX0" fmla="*/ 3314176 w 3486081"/>
              <a:gd name="connsiteY0" fmla="*/ 0 h 507302"/>
              <a:gd name="connsiteX1" fmla="*/ 0 w 3486081"/>
              <a:gd name="connsiteY1" fmla="*/ 501451 h 507302"/>
              <a:gd name="connsiteX2" fmla="*/ 1000064 w 3486081"/>
              <a:gd name="connsiteY2" fmla="*/ 507302 h 507302"/>
              <a:gd name="connsiteX3" fmla="*/ 3486081 w 3486081"/>
              <a:gd name="connsiteY3" fmla="*/ 3830 h 507302"/>
              <a:gd name="connsiteX4" fmla="*/ 3314176 w 3486081"/>
              <a:gd name="connsiteY4" fmla="*/ 0 h 507302"/>
              <a:gd name="connsiteX0" fmla="*/ 3309532 w 3481437"/>
              <a:gd name="connsiteY0" fmla="*/ 0 h 507302"/>
              <a:gd name="connsiteX1" fmla="*/ 0 w 3481437"/>
              <a:gd name="connsiteY1" fmla="*/ 504648 h 507302"/>
              <a:gd name="connsiteX2" fmla="*/ 995420 w 3481437"/>
              <a:gd name="connsiteY2" fmla="*/ 507302 h 507302"/>
              <a:gd name="connsiteX3" fmla="*/ 3481437 w 3481437"/>
              <a:gd name="connsiteY3" fmla="*/ 3830 h 507302"/>
              <a:gd name="connsiteX4" fmla="*/ 3309532 w 3481437"/>
              <a:gd name="connsiteY4" fmla="*/ 0 h 507302"/>
              <a:gd name="connsiteX0" fmla="*/ 3355970 w 3481437"/>
              <a:gd name="connsiteY0" fmla="*/ 0 h 507302"/>
              <a:gd name="connsiteX1" fmla="*/ 0 w 3481437"/>
              <a:gd name="connsiteY1" fmla="*/ 504648 h 507302"/>
              <a:gd name="connsiteX2" fmla="*/ 995420 w 3481437"/>
              <a:gd name="connsiteY2" fmla="*/ 507302 h 507302"/>
              <a:gd name="connsiteX3" fmla="*/ 3481437 w 3481437"/>
              <a:gd name="connsiteY3" fmla="*/ 3830 h 507302"/>
              <a:gd name="connsiteX4" fmla="*/ 3355970 w 3481437"/>
              <a:gd name="connsiteY4" fmla="*/ 0 h 507302"/>
              <a:gd name="connsiteX0" fmla="*/ 3355970 w 3481437"/>
              <a:gd name="connsiteY0" fmla="*/ 0 h 507302"/>
              <a:gd name="connsiteX1" fmla="*/ 0 w 3481437"/>
              <a:gd name="connsiteY1" fmla="*/ 504648 h 507302"/>
              <a:gd name="connsiteX2" fmla="*/ 995420 w 3481437"/>
              <a:gd name="connsiteY2" fmla="*/ 507302 h 507302"/>
              <a:gd name="connsiteX3" fmla="*/ 3481437 w 3481437"/>
              <a:gd name="connsiteY3" fmla="*/ 3830 h 507302"/>
              <a:gd name="connsiteX4" fmla="*/ 3355970 w 3481437"/>
              <a:gd name="connsiteY4" fmla="*/ 0 h 507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81437" h="507302">
                <a:moveTo>
                  <a:pt x="3355970" y="0"/>
                </a:moveTo>
                <a:lnTo>
                  <a:pt x="0" y="504648"/>
                </a:lnTo>
                <a:lnTo>
                  <a:pt x="995420" y="507302"/>
                </a:lnTo>
                <a:lnTo>
                  <a:pt x="3481437" y="3830"/>
                </a:lnTo>
                <a:lnTo>
                  <a:pt x="335597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0"/>
                </a:schemeClr>
              </a:gs>
              <a:gs pos="100000">
                <a:schemeClr val="accent1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2700"/>
          </a:p>
        </p:txBody>
      </p:sp>
      <p:sp>
        <p:nvSpPr>
          <p:cNvPr id="52" name="Freeform 9">
            <a:extLst>
              <a:ext uri="{FF2B5EF4-FFF2-40B4-BE49-F238E27FC236}">
                <a16:creationId xmlns:a16="http://schemas.microsoft.com/office/drawing/2014/main" id="{C2934F0F-7881-40AF-87A5-DF258111A4F3}"/>
              </a:ext>
            </a:extLst>
          </p:cNvPr>
          <p:cNvSpPr/>
          <p:nvPr/>
        </p:nvSpPr>
        <p:spPr>
          <a:xfrm>
            <a:off x="2274831" y="3343577"/>
            <a:ext cx="2192860" cy="485350"/>
          </a:xfrm>
          <a:custGeom>
            <a:avLst/>
            <a:gdLst>
              <a:gd name="connsiteX0" fmla="*/ 1956816 w 2125066"/>
              <a:gd name="connsiteY0" fmla="*/ 0 h 501091"/>
              <a:gd name="connsiteX1" fmla="*/ 0 w 2125066"/>
              <a:gd name="connsiteY1" fmla="*/ 497433 h 501091"/>
              <a:gd name="connsiteX2" fmla="*/ 1331367 w 2125066"/>
              <a:gd name="connsiteY2" fmla="*/ 501091 h 501091"/>
              <a:gd name="connsiteX3" fmla="*/ 2125066 w 2125066"/>
              <a:gd name="connsiteY3" fmla="*/ 3657 h 501091"/>
              <a:gd name="connsiteX4" fmla="*/ 1956816 w 2125066"/>
              <a:gd name="connsiteY4" fmla="*/ 0 h 501091"/>
              <a:gd name="connsiteX0" fmla="*/ 1949672 w 2125066"/>
              <a:gd name="connsiteY0" fmla="*/ 0 h 501091"/>
              <a:gd name="connsiteX1" fmla="*/ 0 w 2125066"/>
              <a:gd name="connsiteY1" fmla="*/ 497433 h 501091"/>
              <a:gd name="connsiteX2" fmla="*/ 1331367 w 2125066"/>
              <a:gd name="connsiteY2" fmla="*/ 501091 h 501091"/>
              <a:gd name="connsiteX3" fmla="*/ 2125066 w 2125066"/>
              <a:gd name="connsiteY3" fmla="*/ 3657 h 501091"/>
              <a:gd name="connsiteX4" fmla="*/ 1949672 w 2125066"/>
              <a:gd name="connsiteY4" fmla="*/ 0 h 501091"/>
              <a:gd name="connsiteX0" fmla="*/ 1949672 w 2125066"/>
              <a:gd name="connsiteY0" fmla="*/ 3487 h 504578"/>
              <a:gd name="connsiteX1" fmla="*/ 0 w 2125066"/>
              <a:gd name="connsiteY1" fmla="*/ 500920 h 504578"/>
              <a:gd name="connsiteX2" fmla="*/ 1331367 w 2125066"/>
              <a:gd name="connsiteY2" fmla="*/ 504578 h 504578"/>
              <a:gd name="connsiteX3" fmla="*/ 2125066 w 2125066"/>
              <a:gd name="connsiteY3" fmla="*/ 0 h 504578"/>
              <a:gd name="connsiteX4" fmla="*/ 1949672 w 2125066"/>
              <a:gd name="connsiteY4" fmla="*/ 3487 h 504578"/>
              <a:gd name="connsiteX0" fmla="*/ 1949672 w 2120303"/>
              <a:gd name="connsiteY0" fmla="*/ 0 h 501091"/>
              <a:gd name="connsiteX1" fmla="*/ 0 w 2120303"/>
              <a:gd name="connsiteY1" fmla="*/ 497433 h 501091"/>
              <a:gd name="connsiteX2" fmla="*/ 1331367 w 2120303"/>
              <a:gd name="connsiteY2" fmla="*/ 501091 h 501091"/>
              <a:gd name="connsiteX3" fmla="*/ 2120303 w 2120303"/>
              <a:gd name="connsiteY3" fmla="*/ 1276 h 501091"/>
              <a:gd name="connsiteX4" fmla="*/ 1949672 w 2120303"/>
              <a:gd name="connsiteY4" fmla="*/ 0 h 501091"/>
              <a:gd name="connsiteX0" fmla="*/ 1949672 w 2120303"/>
              <a:gd name="connsiteY0" fmla="*/ 0 h 503473"/>
              <a:gd name="connsiteX1" fmla="*/ 0 w 2120303"/>
              <a:gd name="connsiteY1" fmla="*/ 497433 h 503473"/>
              <a:gd name="connsiteX2" fmla="*/ 1343273 w 2120303"/>
              <a:gd name="connsiteY2" fmla="*/ 503473 h 503473"/>
              <a:gd name="connsiteX3" fmla="*/ 2120303 w 2120303"/>
              <a:gd name="connsiteY3" fmla="*/ 1276 h 503473"/>
              <a:gd name="connsiteX4" fmla="*/ 1949672 w 2120303"/>
              <a:gd name="connsiteY4" fmla="*/ 0 h 503473"/>
              <a:gd name="connsiteX0" fmla="*/ 1961578 w 2132209"/>
              <a:gd name="connsiteY0" fmla="*/ 0 h 506958"/>
              <a:gd name="connsiteX1" fmla="*/ 0 w 2132209"/>
              <a:gd name="connsiteY1" fmla="*/ 506958 h 506958"/>
              <a:gd name="connsiteX2" fmla="*/ 1355179 w 2132209"/>
              <a:gd name="connsiteY2" fmla="*/ 503473 h 506958"/>
              <a:gd name="connsiteX3" fmla="*/ 2132209 w 2132209"/>
              <a:gd name="connsiteY3" fmla="*/ 1276 h 506958"/>
              <a:gd name="connsiteX4" fmla="*/ 1961578 w 2132209"/>
              <a:gd name="connsiteY4" fmla="*/ 0 h 506958"/>
              <a:gd name="connsiteX0" fmla="*/ 1954434 w 2125065"/>
              <a:gd name="connsiteY0" fmla="*/ 0 h 503473"/>
              <a:gd name="connsiteX1" fmla="*/ 0 w 2125065"/>
              <a:gd name="connsiteY1" fmla="*/ 495051 h 503473"/>
              <a:gd name="connsiteX2" fmla="*/ 1348035 w 2125065"/>
              <a:gd name="connsiteY2" fmla="*/ 503473 h 503473"/>
              <a:gd name="connsiteX3" fmla="*/ 2125065 w 2125065"/>
              <a:gd name="connsiteY3" fmla="*/ 1276 h 503473"/>
              <a:gd name="connsiteX4" fmla="*/ 1954434 w 2125065"/>
              <a:gd name="connsiteY4" fmla="*/ 0 h 503473"/>
              <a:gd name="connsiteX0" fmla="*/ 1954434 w 2125065"/>
              <a:gd name="connsiteY0" fmla="*/ 0 h 503473"/>
              <a:gd name="connsiteX1" fmla="*/ 0 w 2125065"/>
              <a:gd name="connsiteY1" fmla="*/ 495051 h 503473"/>
              <a:gd name="connsiteX2" fmla="*/ 1331366 w 2125065"/>
              <a:gd name="connsiteY2" fmla="*/ 503473 h 503473"/>
              <a:gd name="connsiteX3" fmla="*/ 2125065 w 2125065"/>
              <a:gd name="connsiteY3" fmla="*/ 1276 h 503473"/>
              <a:gd name="connsiteX4" fmla="*/ 1954434 w 2125065"/>
              <a:gd name="connsiteY4" fmla="*/ 0 h 503473"/>
              <a:gd name="connsiteX0" fmla="*/ 1954434 w 2125065"/>
              <a:gd name="connsiteY0" fmla="*/ 0 h 503473"/>
              <a:gd name="connsiteX1" fmla="*/ 0 w 2125065"/>
              <a:gd name="connsiteY1" fmla="*/ 495051 h 503473"/>
              <a:gd name="connsiteX2" fmla="*/ 1343272 w 2125065"/>
              <a:gd name="connsiteY2" fmla="*/ 503473 h 503473"/>
              <a:gd name="connsiteX3" fmla="*/ 2125065 w 2125065"/>
              <a:gd name="connsiteY3" fmla="*/ 1276 h 503473"/>
              <a:gd name="connsiteX4" fmla="*/ 1954434 w 2125065"/>
              <a:gd name="connsiteY4" fmla="*/ 0 h 503473"/>
              <a:gd name="connsiteX0" fmla="*/ 1954434 w 2132209"/>
              <a:gd name="connsiteY0" fmla="*/ 0 h 503473"/>
              <a:gd name="connsiteX1" fmla="*/ 0 w 2132209"/>
              <a:gd name="connsiteY1" fmla="*/ 495051 h 503473"/>
              <a:gd name="connsiteX2" fmla="*/ 1343272 w 2132209"/>
              <a:gd name="connsiteY2" fmla="*/ 503473 h 503473"/>
              <a:gd name="connsiteX3" fmla="*/ 2132209 w 2132209"/>
              <a:gd name="connsiteY3" fmla="*/ 6039 h 503473"/>
              <a:gd name="connsiteX4" fmla="*/ 1954434 w 2132209"/>
              <a:gd name="connsiteY4" fmla="*/ 0 h 503473"/>
              <a:gd name="connsiteX0" fmla="*/ 1966960 w 2144735"/>
              <a:gd name="connsiteY0" fmla="*/ 0 h 505072"/>
              <a:gd name="connsiteX1" fmla="*/ 0 w 2144735"/>
              <a:gd name="connsiteY1" fmla="*/ 505072 h 505072"/>
              <a:gd name="connsiteX2" fmla="*/ 1355798 w 2144735"/>
              <a:gd name="connsiteY2" fmla="*/ 503473 h 505072"/>
              <a:gd name="connsiteX3" fmla="*/ 2144735 w 2144735"/>
              <a:gd name="connsiteY3" fmla="*/ 6039 h 505072"/>
              <a:gd name="connsiteX4" fmla="*/ 1966960 w 2144735"/>
              <a:gd name="connsiteY4" fmla="*/ 0 h 505072"/>
              <a:gd name="connsiteX0" fmla="*/ 1956939 w 2134714"/>
              <a:gd name="connsiteY0" fmla="*/ 0 h 503473"/>
              <a:gd name="connsiteX1" fmla="*/ 0 w 2134714"/>
              <a:gd name="connsiteY1" fmla="*/ 497557 h 503473"/>
              <a:gd name="connsiteX2" fmla="*/ 1345777 w 2134714"/>
              <a:gd name="connsiteY2" fmla="*/ 503473 h 503473"/>
              <a:gd name="connsiteX3" fmla="*/ 2134714 w 2134714"/>
              <a:gd name="connsiteY3" fmla="*/ 6039 h 503473"/>
              <a:gd name="connsiteX4" fmla="*/ 1956939 w 2134714"/>
              <a:gd name="connsiteY4" fmla="*/ 0 h 503473"/>
              <a:gd name="connsiteX0" fmla="*/ 1956939 w 2134714"/>
              <a:gd name="connsiteY0" fmla="*/ 0 h 499830"/>
              <a:gd name="connsiteX1" fmla="*/ 0 w 2134714"/>
              <a:gd name="connsiteY1" fmla="*/ 497557 h 499830"/>
              <a:gd name="connsiteX2" fmla="*/ 1367635 w 2134714"/>
              <a:gd name="connsiteY2" fmla="*/ 499830 h 499830"/>
              <a:gd name="connsiteX3" fmla="*/ 2134714 w 2134714"/>
              <a:gd name="connsiteY3" fmla="*/ 6039 h 499830"/>
              <a:gd name="connsiteX4" fmla="*/ 1956939 w 2134714"/>
              <a:gd name="connsiteY4" fmla="*/ 0 h 499830"/>
              <a:gd name="connsiteX0" fmla="*/ 1956939 w 2134714"/>
              <a:gd name="connsiteY0" fmla="*/ 4890 h 504720"/>
              <a:gd name="connsiteX1" fmla="*/ 0 w 2134714"/>
              <a:gd name="connsiteY1" fmla="*/ 502447 h 504720"/>
              <a:gd name="connsiteX2" fmla="*/ 1367635 w 2134714"/>
              <a:gd name="connsiteY2" fmla="*/ 504720 h 504720"/>
              <a:gd name="connsiteX3" fmla="*/ 2134714 w 2134714"/>
              <a:gd name="connsiteY3" fmla="*/ 0 h 504720"/>
              <a:gd name="connsiteX4" fmla="*/ 1956939 w 2134714"/>
              <a:gd name="connsiteY4" fmla="*/ 4890 h 504720"/>
              <a:gd name="connsiteX0" fmla="*/ 1956939 w 2134714"/>
              <a:gd name="connsiteY0" fmla="*/ 1247 h 504720"/>
              <a:gd name="connsiteX1" fmla="*/ 0 w 2134714"/>
              <a:gd name="connsiteY1" fmla="*/ 502447 h 504720"/>
              <a:gd name="connsiteX2" fmla="*/ 1367635 w 2134714"/>
              <a:gd name="connsiteY2" fmla="*/ 504720 h 504720"/>
              <a:gd name="connsiteX3" fmla="*/ 2134714 w 2134714"/>
              <a:gd name="connsiteY3" fmla="*/ 0 h 504720"/>
              <a:gd name="connsiteX4" fmla="*/ 1956939 w 2134714"/>
              <a:gd name="connsiteY4" fmla="*/ 1247 h 504720"/>
              <a:gd name="connsiteX0" fmla="*/ 1956939 w 2134714"/>
              <a:gd name="connsiteY0" fmla="*/ 1247 h 504720"/>
              <a:gd name="connsiteX1" fmla="*/ 0 w 2134714"/>
              <a:gd name="connsiteY1" fmla="*/ 502447 h 504720"/>
              <a:gd name="connsiteX2" fmla="*/ 1367635 w 2134714"/>
              <a:gd name="connsiteY2" fmla="*/ 504720 h 504720"/>
              <a:gd name="connsiteX3" fmla="*/ 2134714 w 2134714"/>
              <a:gd name="connsiteY3" fmla="*/ 0 h 504720"/>
              <a:gd name="connsiteX4" fmla="*/ 1956939 w 2134714"/>
              <a:gd name="connsiteY4" fmla="*/ 1247 h 504720"/>
              <a:gd name="connsiteX0" fmla="*/ 1975155 w 2152930"/>
              <a:gd name="connsiteY0" fmla="*/ 1247 h 504720"/>
              <a:gd name="connsiteX1" fmla="*/ 0 w 2152930"/>
              <a:gd name="connsiteY1" fmla="*/ 502447 h 504720"/>
              <a:gd name="connsiteX2" fmla="*/ 1385851 w 2152930"/>
              <a:gd name="connsiteY2" fmla="*/ 504720 h 504720"/>
              <a:gd name="connsiteX3" fmla="*/ 2152930 w 2152930"/>
              <a:gd name="connsiteY3" fmla="*/ 0 h 504720"/>
              <a:gd name="connsiteX4" fmla="*/ 1975155 w 2152930"/>
              <a:gd name="connsiteY4" fmla="*/ 1247 h 504720"/>
              <a:gd name="connsiteX0" fmla="*/ 1975155 w 2152930"/>
              <a:gd name="connsiteY0" fmla="*/ 1247 h 513376"/>
              <a:gd name="connsiteX1" fmla="*/ 0 w 2152930"/>
              <a:gd name="connsiteY1" fmla="*/ 513376 h 513376"/>
              <a:gd name="connsiteX2" fmla="*/ 1385851 w 2152930"/>
              <a:gd name="connsiteY2" fmla="*/ 504720 h 513376"/>
              <a:gd name="connsiteX3" fmla="*/ 2152930 w 2152930"/>
              <a:gd name="connsiteY3" fmla="*/ 0 h 513376"/>
              <a:gd name="connsiteX4" fmla="*/ 1975155 w 2152930"/>
              <a:gd name="connsiteY4" fmla="*/ 1247 h 513376"/>
              <a:gd name="connsiteX0" fmla="*/ 1971512 w 2149287"/>
              <a:gd name="connsiteY0" fmla="*/ 1247 h 509733"/>
              <a:gd name="connsiteX1" fmla="*/ 0 w 2149287"/>
              <a:gd name="connsiteY1" fmla="*/ 509733 h 509733"/>
              <a:gd name="connsiteX2" fmla="*/ 1382208 w 2149287"/>
              <a:gd name="connsiteY2" fmla="*/ 504720 h 509733"/>
              <a:gd name="connsiteX3" fmla="*/ 2149287 w 2149287"/>
              <a:gd name="connsiteY3" fmla="*/ 0 h 509733"/>
              <a:gd name="connsiteX4" fmla="*/ 1971512 w 2149287"/>
              <a:gd name="connsiteY4" fmla="*/ 1247 h 509733"/>
              <a:gd name="connsiteX0" fmla="*/ 1971512 w 2149287"/>
              <a:gd name="connsiteY0" fmla="*/ 1247 h 512006"/>
              <a:gd name="connsiteX1" fmla="*/ 0 w 2149287"/>
              <a:gd name="connsiteY1" fmla="*/ 509733 h 512006"/>
              <a:gd name="connsiteX2" fmla="*/ 1378565 w 2149287"/>
              <a:gd name="connsiteY2" fmla="*/ 512006 h 512006"/>
              <a:gd name="connsiteX3" fmla="*/ 2149287 w 2149287"/>
              <a:gd name="connsiteY3" fmla="*/ 0 h 512006"/>
              <a:gd name="connsiteX4" fmla="*/ 1971512 w 2149287"/>
              <a:gd name="connsiteY4" fmla="*/ 1247 h 512006"/>
              <a:gd name="connsiteX0" fmla="*/ 1967869 w 2145644"/>
              <a:gd name="connsiteY0" fmla="*/ 1247 h 512006"/>
              <a:gd name="connsiteX1" fmla="*/ 0 w 2145644"/>
              <a:gd name="connsiteY1" fmla="*/ 509733 h 512006"/>
              <a:gd name="connsiteX2" fmla="*/ 1374922 w 2145644"/>
              <a:gd name="connsiteY2" fmla="*/ 512006 h 512006"/>
              <a:gd name="connsiteX3" fmla="*/ 2145644 w 2145644"/>
              <a:gd name="connsiteY3" fmla="*/ 0 h 512006"/>
              <a:gd name="connsiteX4" fmla="*/ 1967869 w 2145644"/>
              <a:gd name="connsiteY4" fmla="*/ 1247 h 512006"/>
              <a:gd name="connsiteX0" fmla="*/ 1943449 w 2121224"/>
              <a:gd name="connsiteY0" fmla="*/ 1247 h 512006"/>
              <a:gd name="connsiteX1" fmla="*/ 0 w 2121224"/>
              <a:gd name="connsiteY1" fmla="*/ 503338 h 512006"/>
              <a:gd name="connsiteX2" fmla="*/ 1350502 w 2121224"/>
              <a:gd name="connsiteY2" fmla="*/ 512006 h 512006"/>
              <a:gd name="connsiteX3" fmla="*/ 2121224 w 2121224"/>
              <a:gd name="connsiteY3" fmla="*/ 0 h 512006"/>
              <a:gd name="connsiteX4" fmla="*/ 1943449 w 2121224"/>
              <a:gd name="connsiteY4" fmla="*/ 1247 h 512006"/>
              <a:gd name="connsiteX0" fmla="*/ 1950774 w 2128549"/>
              <a:gd name="connsiteY0" fmla="*/ 1247 h 512006"/>
              <a:gd name="connsiteX1" fmla="*/ 0 w 2128549"/>
              <a:gd name="connsiteY1" fmla="*/ 503338 h 512006"/>
              <a:gd name="connsiteX2" fmla="*/ 1357827 w 2128549"/>
              <a:gd name="connsiteY2" fmla="*/ 512006 h 512006"/>
              <a:gd name="connsiteX3" fmla="*/ 2128549 w 2128549"/>
              <a:gd name="connsiteY3" fmla="*/ 0 h 512006"/>
              <a:gd name="connsiteX4" fmla="*/ 1950774 w 2128549"/>
              <a:gd name="connsiteY4" fmla="*/ 1247 h 512006"/>
              <a:gd name="connsiteX0" fmla="*/ 1950774 w 2128549"/>
              <a:gd name="connsiteY0" fmla="*/ 1247 h 518400"/>
              <a:gd name="connsiteX1" fmla="*/ 0 w 2128549"/>
              <a:gd name="connsiteY1" fmla="*/ 503338 h 518400"/>
              <a:gd name="connsiteX2" fmla="*/ 1050139 w 2128549"/>
              <a:gd name="connsiteY2" fmla="*/ 518400 h 518400"/>
              <a:gd name="connsiteX3" fmla="*/ 2128549 w 2128549"/>
              <a:gd name="connsiteY3" fmla="*/ 0 h 518400"/>
              <a:gd name="connsiteX4" fmla="*/ 1950774 w 2128549"/>
              <a:gd name="connsiteY4" fmla="*/ 1247 h 518400"/>
              <a:gd name="connsiteX0" fmla="*/ 1994729 w 2128549"/>
              <a:gd name="connsiteY0" fmla="*/ 1247 h 518400"/>
              <a:gd name="connsiteX1" fmla="*/ 0 w 2128549"/>
              <a:gd name="connsiteY1" fmla="*/ 503338 h 518400"/>
              <a:gd name="connsiteX2" fmla="*/ 1050139 w 2128549"/>
              <a:gd name="connsiteY2" fmla="*/ 518400 h 518400"/>
              <a:gd name="connsiteX3" fmla="*/ 2128549 w 2128549"/>
              <a:gd name="connsiteY3" fmla="*/ 0 h 518400"/>
              <a:gd name="connsiteX4" fmla="*/ 1994729 w 2128549"/>
              <a:gd name="connsiteY4" fmla="*/ 1247 h 518400"/>
              <a:gd name="connsiteX0" fmla="*/ 2002055 w 2128549"/>
              <a:gd name="connsiteY0" fmla="*/ 7641 h 518400"/>
              <a:gd name="connsiteX1" fmla="*/ 0 w 2128549"/>
              <a:gd name="connsiteY1" fmla="*/ 503338 h 518400"/>
              <a:gd name="connsiteX2" fmla="*/ 1050139 w 2128549"/>
              <a:gd name="connsiteY2" fmla="*/ 518400 h 518400"/>
              <a:gd name="connsiteX3" fmla="*/ 2128549 w 2128549"/>
              <a:gd name="connsiteY3" fmla="*/ 0 h 518400"/>
              <a:gd name="connsiteX4" fmla="*/ 2002055 w 2128549"/>
              <a:gd name="connsiteY4" fmla="*/ 7641 h 518400"/>
              <a:gd name="connsiteX0" fmla="*/ 2002055 w 2128549"/>
              <a:gd name="connsiteY0" fmla="*/ 10838 h 521597"/>
              <a:gd name="connsiteX1" fmla="*/ 0 w 2128549"/>
              <a:gd name="connsiteY1" fmla="*/ 506535 h 521597"/>
              <a:gd name="connsiteX2" fmla="*/ 1050139 w 2128549"/>
              <a:gd name="connsiteY2" fmla="*/ 521597 h 521597"/>
              <a:gd name="connsiteX3" fmla="*/ 2128549 w 2128549"/>
              <a:gd name="connsiteY3" fmla="*/ 0 h 521597"/>
              <a:gd name="connsiteX4" fmla="*/ 2002055 w 2128549"/>
              <a:gd name="connsiteY4" fmla="*/ 10838 h 521597"/>
              <a:gd name="connsiteX0" fmla="*/ 2002055 w 2128549"/>
              <a:gd name="connsiteY0" fmla="*/ 10838 h 521597"/>
              <a:gd name="connsiteX1" fmla="*/ 0 w 2128549"/>
              <a:gd name="connsiteY1" fmla="*/ 506535 h 521597"/>
              <a:gd name="connsiteX2" fmla="*/ 1050139 w 2128549"/>
              <a:gd name="connsiteY2" fmla="*/ 521597 h 521597"/>
              <a:gd name="connsiteX3" fmla="*/ 2128549 w 2128549"/>
              <a:gd name="connsiteY3" fmla="*/ 0 h 521597"/>
              <a:gd name="connsiteX4" fmla="*/ 2002055 w 2128549"/>
              <a:gd name="connsiteY4" fmla="*/ 10838 h 521597"/>
              <a:gd name="connsiteX0" fmla="*/ 2002055 w 2128549"/>
              <a:gd name="connsiteY0" fmla="*/ 11320 h 522079"/>
              <a:gd name="connsiteX1" fmla="*/ 0 w 2128549"/>
              <a:gd name="connsiteY1" fmla="*/ 507017 h 522079"/>
              <a:gd name="connsiteX2" fmla="*/ 1050139 w 2128549"/>
              <a:gd name="connsiteY2" fmla="*/ 522079 h 522079"/>
              <a:gd name="connsiteX3" fmla="*/ 2128549 w 2128549"/>
              <a:gd name="connsiteY3" fmla="*/ 482 h 522079"/>
              <a:gd name="connsiteX4" fmla="*/ 2002055 w 2128549"/>
              <a:gd name="connsiteY4" fmla="*/ 11320 h 522079"/>
              <a:gd name="connsiteX0" fmla="*/ 1999613 w 2128549"/>
              <a:gd name="connsiteY0" fmla="*/ 5430 h 522584"/>
              <a:gd name="connsiteX1" fmla="*/ 0 w 2128549"/>
              <a:gd name="connsiteY1" fmla="*/ 507522 h 522584"/>
              <a:gd name="connsiteX2" fmla="*/ 1050139 w 2128549"/>
              <a:gd name="connsiteY2" fmla="*/ 522584 h 522584"/>
              <a:gd name="connsiteX3" fmla="*/ 2128549 w 2128549"/>
              <a:gd name="connsiteY3" fmla="*/ 987 h 522584"/>
              <a:gd name="connsiteX4" fmla="*/ 1999613 w 2128549"/>
              <a:gd name="connsiteY4" fmla="*/ 5430 h 522584"/>
              <a:gd name="connsiteX0" fmla="*/ 1999613 w 2128549"/>
              <a:gd name="connsiteY0" fmla="*/ 5109 h 522263"/>
              <a:gd name="connsiteX1" fmla="*/ 0 w 2128549"/>
              <a:gd name="connsiteY1" fmla="*/ 507201 h 522263"/>
              <a:gd name="connsiteX2" fmla="*/ 1050139 w 2128549"/>
              <a:gd name="connsiteY2" fmla="*/ 522263 h 522263"/>
              <a:gd name="connsiteX3" fmla="*/ 2128549 w 2128549"/>
              <a:gd name="connsiteY3" fmla="*/ 666 h 522263"/>
              <a:gd name="connsiteX4" fmla="*/ 1999613 w 2128549"/>
              <a:gd name="connsiteY4" fmla="*/ 5109 h 522263"/>
              <a:gd name="connsiteX0" fmla="*/ 1999613 w 2133399"/>
              <a:gd name="connsiteY0" fmla="*/ 2308 h 519462"/>
              <a:gd name="connsiteX1" fmla="*/ 0 w 2133399"/>
              <a:gd name="connsiteY1" fmla="*/ 504400 h 519462"/>
              <a:gd name="connsiteX2" fmla="*/ 1050139 w 2133399"/>
              <a:gd name="connsiteY2" fmla="*/ 519462 h 519462"/>
              <a:gd name="connsiteX3" fmla="*/ 2133399 w 2133399"/>
              <a:gd name="connsiteY3" fmla="*/ 1040 h 519462"/>
              <a:gd name="connsiteX4" fmla="*/ 1999613 w 2133399"/>
              <a:gd name="connsiteY4" fmla="*/ 2308 h 519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33399" h="519462">
                <a:moveTo>
                  <a:pt x="1999613" y="2308"/>
                </a:moveTo>
                <a:lnTo>
                  <a:pt x="0" y="504400"/>
                </a:lnTo>
                <a:lnTo>
                  <a:pt x="1050139" y="519462"/>
                </a:lnTo>
                <a:lnTo>
                  <a:pt x="2133399" y="1040"/>
                </a:lnTo>
                <a:cubicBezTo>
                  <a:pt x="2071698" y="-1742"/>
                  <a:pt x="2039336" y="1892"/>
                  <a:pt x="1999613" y="2308"/>
                </a:cubicBezTo>
                <a:close/>
              </a:path>
            </a:pathLst>
          </a:custGeom>
          <a:gradFill flip="none" rotWithShape="1">
            <a:gsLst>
              <a:gs pos="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2700"/>
          </a:p>
        </p:txBody>
      </p:sp>
      <p:sp>
        <p:nvSpPr>
          <p:cNvPr id="53" name="Freeform 10">
            <a:extLst>
              <a:ext uri="{FF2B5EF4-FFF2-40B4-BE49-F238E27FC236}">
                <a16:creationId xmlns:a16="http://schemas.microsoft.com/office/drawing/2014/main" id="{F4D77E91-4BBE-4C92-9B6F-2F97EF6095B8}"/>
              </a:ext>
            </a:extLst>
          </p:cNvPr>
          <p:cNvSpPr/>
          <p:nvPr/>
        </p:nvSpPr>
        <p:spPr>
          <a:xfrm>
            <a:off x="4033032" y="3347947"/>
            <a:ext cx="1082422" cy="471603"/>
          </a:xfrm>
          <a:custGeom>
            <a:avLst/>
            <a:gdLst>
              <a:gd name="connsiteX0" fmla="*/ 585216 w 1338682"/>
              <a:gd name="connsiteY0" fmla="*/ 3658 h 504749"/>
              <a:gd name="connsiteX1" fmla="*/ 0 w 1338682"/>
              <a:gd name="connsiteY1" fmla="*/ 501091 h 504749"/>
              <a:gd name="connsiteX2" fmla="*/ 1338682 w 1338682"/>
              <a:gd name="connsiteY2" fmla="*/ 504749 h 504749"/>
              <a:gd name="connsiteX3" fmla="*/ 746150 w 1338682"/>
              <a:gd name="connsiteY3" fmla="*/ 0 h 504749"/>
              <a:gd name="connsiteX4" fmla="*/ 585216 w 1338682"/>
              <a:gd name="connsiteY4" fmla="*/ 3658 h 504749"/>
              <a:gd name="connsiteX0" fmla="*/ 585216 w 1338682"/>
              <a:gd name="connsiteY0" fmla="*/ 15 h 504749"/>
              <a:gd name="connsiteX1" fmla="*/ 0 w 1338682"/>
              <a:gd name="connsiteY1" fmla="*/ 501091 h 504749"/>
              <a:gd name="connsiteX2" fmla="*/ 1338682 w 1338682"/>
              <a:gd name="connsiteY2" fmla="*/ 504749 h 504749"/>
              <a:gd name="connsiteX3" fmla="*/ 746150 w 1338682"/>
              <a:gd name="connsiteY3" fmla="*/ 0 h 504749"/>
              <a:gd name="connsiteX4" fmla="*/ 585216 w 1338682"/>
              <a:gd name="connsiteY4" fmla="*/ 15 h 504749"/>
              <a:gd name="connsiteX0" fmla="*/ 585216 w 1360540"/>
              <a:gd name="connsiteY0" fmla="*/ 15 h 504749"/>
              <a:gd name="connsiteX1" fmla="*/ 0 w 1360540"/>
              <a:gd name="connsiteY1" fmla="*/ 501091 h 504749"/>
              <a:gd name="connsiteX2" fmla="*/ 1360540 w 1360540"/>
              <a:gd name="connsiteY2" fmla="*/ 504749 h 504749"/>
              <a:gd name="connsiteX3" fmla="*/ 746150 w 1360540"/>
              <a:gd name="connsiteY3" fmla="*/ 0 h 504749"/>
              <a:gd name="connsiteX4" fmla="*/ 585216 w 1360540"/>
              <a:gd name="connsiteY4" fmla="*/ 15 h 504749"/>
              <a:gd name="connsiteX0" fmla="*/ 592502 w 1367826"/>
              <a:gd name="connsiteY0" fmla="*/ 15 h 504749"/>
              <a:gd name="connsiteX1" fmla="*/ 0 w 1367826"/>
              <a:gd name="connsiteY1" fmla="*/ 501091 h 504749"/>
              <a:gd name="connsiteX2" fmla="*/ 1367826 w 1367826"/>
              <a:gd name="connsiteY2" fmla="*/ 504749 h 504749"/>
              <a:gd name="connsiteX3" fmla="*/ 753436 w 1367826"/>
              <a:gd name="connsiteY3" fmla="*/ 0 h 504749"/>
              <a:gd name="connsiteX4" fmla="*/ 592502 w 1367826"/>
              <a:gd name="connsiteY4" fmla="*/ 15 h 504749"/>
              <a:gd name="connsiteX0" fmla="*/ 599788 w 1375112"/>
              <a:gd name="connsiteY0" fmla="*/ 15 h 504749"/>
              <a:gd name="connsiteX1" fmla="*/ 0 w 1375112"/>
              <a:gd name="connsiteY1" fmla="*/ 504734 h 504749"/>
              <a:gd name="connsiteX2" fmla="*/ 1375112 w 1375112"/>
              <a:gd name="connsiteY2" fmla="*/ 504749 h 504749"/>
              <a:gd name="connsiteX3" fmla="*/ 760722 w 1375112"/>
              <a:gd name="connsiteY3" fmla="*/ 0 h 504749"/>
              <a:gd name="connsiteX4" fmla="*/ 599788 w 1375112"/>
              <a:gd name="connsiteY4" fmla="*/ 15 h 504749"/>
              <a:gd name="connsiteX0" fmla="*/ 599788 w 1378755"/>
              <a:gd name="connsiteY0" fmla="*/ 15 h 504749"/>
              <a:gd name="connsiteX1" fmla="*/ 0 w 1378755"/>
              <a:gd name="connsiteY1" fmla="*/ 504734 h 504749"/>
              <a:gd name="connsiteX2" fmla="*/ 1378755 w 1378755"/>
              <a:gd name="connsiteY2" fmla="*/ 504749 h 504749"/>
              <a:gd name="connsiteX3" fmla="*/ 760722 w 1378755"/>
              <a:gd name="connsiteY3" fmla="*/ 0 h 504749"/>
              <a:gd name="connsiteX4" fmla="*/ 599788 w 1378755"/>
              <a:gd name="connsiteY4" fmla="*/ 15 h 504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8755" h="504749">
                <a:moveTo>
                  <a:pt x="599788" y="15"/>
                </a:moveTo>
                <a:lnTo>
                  <a:pt x="0" y="504734"/>
                </a:lnTo>
                <a:lnTo>
                  <a:pt x="1378755" y="504749"/>
                </a:lnTo>
                <a:lnTo>
                  <a:pt x="760722" y="0"/>
                </a:lnTo>
                <a:lnTo>
                  <a:pt x="599788" y="15"/>
                </a:lnTo>
                <a:close/>
              </a:path>
            </a:pathLst>
          </a:custGeom>
          <a:gradFill flip="none" rotWithShape="1">
            <a:gsLst>
              <a:gs pos="0">
                <a:schemeClr val="accent3">
                  <a:lumMod val="50000"/>
                </a:schemeClr>
              </a:gs>
              <a:gs pos="100000">
                <a:schemeClr val="accent3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2700"/>
          </a:p>
        </p:txBody>
      </p:sp>
      <p:sp>
        <p:nvSpPr>
          <p:cNvPr id="54" name="Freeform 11">
            <a:extLst>
              <a:ext uri="{FF2B5EF4-FFF2-40B4-BE49-F238E27FC236}">
                <a16:creationId xmlns:a16="http://schemas.microsoft.com/office/drawing/2014/main" id="{99658B8B-47D4-4495-B34A-25779017FD7E}"/>
              </a:ext>
            </a:extLst>
          </p:cNvPr>
          <p:cNvSpPr/>
          <p:nvPr/>
        </p:nvSpPr>
        <p:spPr>
          <a:xfrm>
            <a:off x="4677308" y="3347175"/>
            <a:ext cx="2192860" cy="469407"/>
          </a:xfrm>
          <a:custGeom>
            <a:avLst/>
            <a:gdLst>
              <a:gd name="connsiteX0" fmla="*/ 0 w 2154326"/>
              <a:gd name="connsiteY0" fmla="*/ 7315 h 530352"/>
              <a:gd name="connsiteX1" fmla="*/ 797356 w 2154326"/>
              <a:gd name="connsiteY1" fmla="*/ 523036 h 530352"/>
              <a:gd name="connsiteX2" fmla="*/ 2154326 w 2154326"/>
              <a:gd name="connsiteY2" fmla="*/ 530352 h 530352"/>
              <a:gd name="connsiteX3" fmla="*/ 160934 w 2154326"/>
              <a:gd name="connsiteY3" fmla="*/ 0 h 530352"/>
              <a:gd name="connsiteX4" fmla="*/ 0 w 2154326"/>
              <a:gd name="connsiteY4" fmla="*/ 7315 h 530352"/>
              <a:gd name="connsiteX0" fmla="*/ 0 w 2151945"/>
              <a:gd name="connsiteY0" fmla="*/ 16840 h 530352"/>
              <a:gd name="connsiteX1" fmla="*/ 794975 w 2151945"/>
              <a:gd name="connsiteY1" fmla="*/ 523036 h 530352"/>
              <a:gd name="connsiteX2" fmla="*/ 2151945 w 2151945"/>
              <a:gd name="connsiteY2" fmla="*/ 530352 h 530352"/>
              <a:gd name="connsiteX3" fmla="*/ 158553 w 2151945"/>
              <a:gd name="connsiteY3" fmla="*/ 0 h 530352"/>
              <a:gd name="connsiteX4" fmla="*/ 0 w 2151945"/>
              <a:gd name="connsiteY4" fmla="*/ 16840 h 530352"/>
              <a:gd name="connsiteX0" fmla="*/ 0 w 2151945"/>
              <a:gd name="connsiteY0" fmla="*/ 7315 h 520827"/>
              <a:gd name="connsiteX1" fmla="*/ 794975 w 2151945"/>
              <a:gd name="connsiteY1" fmla="*/ 513511 h 520827"/>
              <a:gd name="connsiteX2" fmla="*/ 2151945 w 2151945"/>
              <a:gd name="connsiteY2" fmla="*/ 520827 h 520827"/>
              <a:gd name="connsiteX3" fmla="*/ 172840 w 2151945"/>
              <a:gd name="connsiteY3" fmla="*/ 0 h 520827"/>
              <a:gd name="connsiteX4" fmla="*/ 0 w 2151945"/>
              <a:gd name="connsiteY4" fmla="*/ 7315 h 520827"/>
              <a:gd name="connsiteX0" fmla="*/ 0 w 2151945"/>
              <a:gd name="connsiteY0" fmla="*/ 0 h 513512"/>
              <a:gd name="connsiteX1" fmla="*/ 794975 w 2151945"/>
              <a:gd name="connsiteY1" fmla="*/ 506196 h 513512"/>
              <a:gd name="connsiteX2" fmla="*/ 2151945 w 2151945"/>
              <a:gd name="connsiteY2" fmla="*/ 513512 h 513512"/>
              <a:gd name="connsiteX3" fmla="*/ 184746 w 2151945"/>
              <a:gd name="connsiteY3" fmla="*/ 6972 h 513512"/>
              <a:gd name="connsiteX4" fmla="*/ 0 w 2151945"/>
              <a:gd name="connsiteY4" fmla="*/ 0 h 513512"/>
              <a:gd name="connsiteX0" fmla="*/ 0 w 2151945"/>
              <a:gd name="connsiteY0" fmla="*/ 2553 h 516065"/>
              <a:gd name="connsiteX1" fmla="*/ 794975 w 2151945"/>
              <a:gd name="connsiteY1" fmla="*/ 508749 h 516065"/>
              <a:gd name="connsiteX2" fmla="*/ 2151945 w 2151945"/>
              <a:gd name="connsiteY2" fmla="*/ 516065 h 516065"/>
              <a:gd name="connsiteX3" fmla="*/ 170458 w 2151945"/>
              <a:gd name="connsiteY3" fmla="*/ 0 h 516065"/>
              <a:gd name="connsiteX4" fmla="*/ 0 w 2151945"/>
              <a:gd name="connsiteY4" fmla="*/ 2553 h 516065"/>
              <a:gd name="connsiteX0" fmla="*/ 0 w 2151945"/>
              <a:gd name="connsiteY0" fmla="*/ 2553 h 516065"/>
              <a:gd name="connsiteX1" fmla="*/ 785450 w 2151945"/>
              <a:gd name="connsiteY1" fmla="*/ 508749 h 516065"/>
              <a:gd name="connsiteX2" fmla="*/ 2151945 w 2151945"/>
              <a:gd name="connsiteY2" fmla="*/ 516065 h 516065"/>
              <a:gd name="connsiteX3" fmla="*/ 170458 w 2151945"/>
              <a:gd name="connsiteY3" fmla="*/ 0 h 516065"/>
              <a:gd name="connsiteX4" fmla="*/ 0 w 2151945"/>
              <a:gd name="connsiteY4" fmla="*/ 2553 h 516065"/>
              <a:gd name="connsiteX0" fmla="*/ 0 w 2151945"/>
              <a:gd name="connsiteY0" fmla="*/ 2553 h 516065"/>
              <a:gd name="connsiteX1" fmla="*/ 775925 w 2151945"/>
              <a:gd name="connsiteY1" fmla="*/ 508749 h 516065"/>
              <a:gd name="connsiteX2" fmla="*/ 2151945 w 2151945"/>
              <a:gd name="connsiteY2" fmla="*/ 516065 h 516065"/>
              <a:gd name="connsiteX3" fmla="*/ 170458 w 2151945"/>
              <a:gd name="connsiteY3" fmla="*/ 0 h 516065"/>
              <a:gd name="connsiteX4" fmla="*/ 0 w 2151945"/>
              <a:gd name="connsiteY4" fmla="*/ 2553 h 516065"/>
              <a:gd name="connsiteX0" fmla="*/ 0 w 2135276"/>
              <a:gd name="connsiteY0" fmla="*/ 2553 h 508749"/>
              <a:gd name="connsiteX1" fmla="*/ 775925 w 2135276"/>
              <a:gd name="connsiteY1" fmla="*/ 508749 h 508749"/>
              <a:gd name="connsiteX2" fmla="*/ 2135276 w 2135276"/>
              <a:gd name="connsiteY2" fmla="*/ 489871 h 508749"/>
              <a:gd name="connsiteX3" fmla="*/ 170458 w 2135276"/>
              <a:gd name="connsiteY3" fmla="*/ 0 h 508749"/>
              <a:gd name="connsiteX4" fmla="*/ 0 w 2135276"/>
              <a:gd name="connsiteY4" fmla="*/ 2553 h 508749"/>
              <a:gd name="connsiteX0" fmla="*/ 0 w 2140817"/>
              <a:gd name="connsiteY0" fmla="*/ 2553 h 508749"/>
              <a:gd name="connsiteX1" fmla="*/ 775925 w 2140817"/>
              <a:gd name="connsiteY1" fmla="*/ 508749 h 508749"/>
              <a:gd name="connsiteX2" fmla="*/ 2135276 w 2140817"/>
              <a:gd name="connsiteY2" fmla="*/ 489871 h 508749"/>
              <a:gd name="connsiteX3" fmla="*/ 2140039 w 2140817"/>
              <a:gd name="connsiteY3" fmla="*/ 494595 h 508749"/>
              <a:gd name="connsiteX4" fmla="*/ 170458 w 2140817"/>
              <a:gd name="connsiteY4" fmla="*/ 0 h 508749"/>
              <a:gd name="connsiteX5" fmla="*/ 0 w 2140817"/>
              <a:gd name="connsiteY5" fmla="*/ 2553 h 508749"/>
              <a:gd name="connsiteX0" fmla="*/ 0 w 2145393"/>
              <a:gd name="connsiteY0" fmla="*/ 2553 h 511338"/>
              <a:gd name="connsiteX1" fmla="*/ 775925 w 2145393"/>
              <a:gd name="connsiteY1" fmla="*/ 508749 h 511338"/>
              <a:gd name="connsiteX2" fmla="*/ 2135276 w 2145393"/>
              <a:gd name="connsiteY2" fmla="*/ 489871 h 511338"/>
              <a:gd name="connsiteX3" fmla="*/ 2144802 w 2145393"/>
              <a:gd name="connsiteY3" fmla="*/ 511264 h 511338"/>
              <a:gd name="connsiteX4" fmla="*/ 170458 w 2145393"/>
              <a:gd name="connsiteY4" fmla="*/ 0 h 511338"/>
              <a:gd name="connsiteX5" fmla="*/ 0 w 2145393"/>
              <a:gd name="connsiteY5" fmla="*/ 2553 h 511338"/>
              <a:gd name="connsiteX0" fmla="*/ 0 w 2145393"/>
              <a:gd name="connsiteY0" fmla="*/ 2553 h 511338"/>
              <a:gd name="connsiteX1" fmla="*/ 775925 w 2145393"/>
              <a:gd name="connsiteY1" fmla="*/ 508749 h 511338"/>
              <a:gd name="connsiteX2" fmla="*/ 2135276 w 2145393"/>
              <a:gd name="connsiteY2" fmla="*/ 489871 h 511338"/>
              <a:gd name="connsiteX3" fmla="*/ 2144802 w 2145393"/>
              <a:gd name="connsiteY3" fmla="*/ 511264 h 511338"/>
              <a:gd name="connsiteX4" fmla="*/ 170458 w 2145393"/>
              <a:gd name="connsiteY4" fmla="*/ 0 h 511338"/>
              <a:gd name="connsiteX5" fmla="*/ 0 w 2145393"/>
              <a:gd name="connsiteY5" fmla="*/ 2553 h 511338"/>
              <a:gd name="connsiteX0" fmla="*/ 0 w 2135276"/>
              <a:gd name="connsiteY0" fmla="*/ 2553 h 508749"/>
              <a:gd name="connsiteX1" fmla="*/ 775925 w 2135276"/>
              <a:gd name="connsiteY1" fmla="*/ 508749 h 508749"/>
              <a:gd name="connsiteX2" fmla="*/ 2135276 w 2135276"/>
              <a:gd name="connsiteY2" fmla="*/ 489871 h 508749"/>
              <a:gd name="connsiteX3" fmla="*/ 170458 w 2135276"/>
              <a:gd name="connsiteY3" fmla="*/ 0 h 508749"/>
              <a:gd name="connsiteX4" fmla="*/ 0 w 2135276"/>
              <a:gd name="connsiteY4" fmla="*/ 2553 h 508749"/>
              <a:gd name="connsiteX0" fmla="*/ 0 w 2135276"/>
              <a:gd name="connsiteY0" fmla="*/ 2553 h 508749"/>
              <a:gd name="connsiteX1" fmla="*/ 775925 w 2135276"/>
              <a:gd name="connsiteY1" fmla="*/ 508749 h 508749"/>
              <a:gd name="connsiteX2" fmla="*/ 2135276 w 2135276"/>
              <a:gd name="connsiteY2" fmla="*/ 499396 h 508749"/>
              <a:gd name="connsiteX3" fmla="*/ 170458 w 2135276"/>
              <a:gd name="connsiteY3" fmla="*/ 0 h 508749"/>
              <a:gd name="connsiteX4" fmla="*/ 0 w 2135276"/>
              <a:gd name="connsiteY4" fmla="*/ 2553 h 508749"/>
              <a:gd name="connsiteX0" fmla="*/ 0 w 2130513"/>
              <a:gd name="connsiteY0" fmla="*/ 2553 h 508749"/>
              <a:gd name="connsiteX1" fmla="*/ 775925 w 2130513"/>
              <a:gd name="connsiteY1" fmla="*/ 508749 h 508749"/>
              <a:gd name="connsiteX2" fmla="*/ 2130513 w 2130513"/>
              <a:gd name="connsiteY2" fmla="*/ 489871 h 508749"/>
              <a:gd name="connsiteX3" fmla="*/ 170458 w 2130513"/>
              <a:gd name="connsiteY3" fmla="*/ 0 h 508749"/>
              <a:gd name="connsiteX4" fmla="*/ 0 w 2130513"/>
              <a:gd name="connsiteY4" fmla="*/ 2553 h 508749"/>
              <a:gd name="connsiteX0" fmla="*/ 0 w 2130513"/>
              <a:gd name="connsiteY0" fmla="*/ 2553 h 508749"/>
              <a:gd name="connsiteX1" fmla="*/ 799737 w 2130513"/>
              <a:gd name="connsiteY1" fmla="*/ 508749 h 508749"/>
              <a:gd name="connsiteX2" fmla="*/ 2130513 w 2130513"/>
              <a:gd name="connsiteY2" fmla="*/ 489871 h 508749"/>
              <a:gd name="connsiteX3" fmla="*/ 170458 w 2130513"/>
              <a:gd name="connsiteY3" fmla="*/ 0 h 508749"/>
              <a:gd name="connsiteX4" fmla="*/ 0 w 2130513"/>
              <a:gd name="connsiteY4" fmla="*/ 2553 h 508749"/>
              <a:gd name="connsiteX0" fmla="*/ 0 w 2130513"/>
              <a:gd name="connsiteY0" fmla="*/ 2553 h 511131"/>
              <a:gd name="connsiteX1" fmla="*/ 778306 w 2130513"/>
              <a:gd name="connsiteY1" fmla="*/ 511131 h 511131"/>
              <a:gd name="connsiteX2" fmla="*/ 2130513 w 2130513"/>
              <a:gd name="connsiteY2" fmla="*/ 489871 h 511131"/>
              <a:gd name="connsiteX3" fmla="*/ 170458 w 2130513"/>
              <a:gd name="connsiteY3" fmla="*/ 0 h 511131"/>
              <a:gd name="connsiteX4" fmla="*/ 0 w 2130513"/>
              <a:gd name="connsiteY4" fmla="*/ 2553 h 511131"/>
              <a:gd name="connsiteX0" fmla="*/ 0 w 2130513"/>
              <a:gd name="connsiteY0" fmla="*/ 2553 h 511131"/>
              <a:gd name="connsiteX1" fmla="*/ 778306 w 2130513"/>
              <a:gd name="connsiteY1" fmla="*/ 511131 h 511131"/>
              <a:gd name="connsiteX2" fmla="*/ 2130513 w 2130513"/>
              <a:gd name="connsiteY2" fmla="*/ 489871 h 511131"/>
              <a:gd name="connsiteX3" fmla="*/ 170458 w 2130513"/>
              <a:gd name="connsiteY3" fmla="*/ 0 h 511131"/>
              <a:gd name="connsiteX4" fmla="*/ 0 w 2130513"/>
              <a:gd name="connsiteY4" fmla="*/ 2553 h 511131"/>
              <a:gd name="connsiteX0" fmla="*/ 0 w 2130513"/>
              <a:gd name="connsiteY0" fmla="*/ 2553 h 511131"/>
              <a:gd name="connsiteX1" fmla="*/ 778306 w 2130513"/>
              <a:gd name="connsiteY1" fmla="*/ 511131 h 511131"/>
              <a:gd name="connsiteX2" fmla="*/ 2130513 w 2130513"/>
              <a:gd name="connsiteY2" fmla="*/ 489871 h 511131"/>
              <a:gd name="connsiteX3" fmla="*/ 170458 w 2130513"/>
              <a:gd name="connsiteY3" fmla="*/ 0 h 511131"/>
              <a:gd name="connsiteX4" fmla="*/ 0 w 2130513"/>
              <a:gd name="connsiteY4" fmla="*/ 2553 h 511131"/>
              <a:gd name="connsiteX0" fmla="*/ 0 w 2130513"/>
              <a:gd name="connsiteY0" fmla="*/ 2553 h 511131"/>
              <a:gd name="connsiteX1" fmla="*/ 778306 w 2130513"/>
              <a:gd name="connsiteY1" fmla="*/ 511131 h 511131"/>
              <a:gd name="connsiteX2" fmla="*/ 2130513 w 2130513"/>
              <a:gd name="connsiteY2" fmla="*/ 489871 h 511131"/>
              <a:gd name="connsiteX3" fmla="*/ 170458 w 2130513"/>
              <a:gd name="connsiteY3" fmla="*/ 0 h 511131"/>
              <a:gd name="connsiteX4" fmla="*/ 0 w 2130513"/>
              <a:gd name="connsiteY4" fmla="*/ 2553 h 511131"/>
              <a:gd name="connsiteX0" fmla="*/ 0 w 2130513"/>
              <a:gd name="connsiteY0" fmla="*/ 2553 h 511131"/>
              <a:gd name="connsiteX1" fmla="*/ 778306 w 2130513"/>
              <a:gd name="connsiteY1" fmla="*/ 511131 h 511131"/>
              <a:gd name="connsiteX2" fmla="*/ 2130513 w 2130513"/>
              <a:gd name="connsiteY2" fmla="*/ 489871 h 511131"/>
              <a:gd name="connsiteX3" fmla="*/ 170458 w 2130513"/>
              <a:gd name="connsiteY3" fmla="*/ 0 h 511131"/>
              <a:gd name="connsiteX4" fmla="*/ 0 w 2130513"/>
              <a:gd name="connsiteY4" fmla="*/ 2553 h 511131"/>
              <a:gd name="connsiteX0" fmla="*/ 0 w 2140038"/>
              <a:gd name="connsiteY0" fmla="*/ 2553 h 511131"/>
              <a:gd name="connsiteX1" fmla="*/ 778306 w 2140038"/>
              <a:gd name="connsiteY1" fmla="*/ 511131 h 511131"/>
              <a:gd name="connsiteX2" fmla="*/ 2140038 w 2140038"/>
              <a:gd name="connsiteY2" fmla="*/ 499396 h 511131"/>
              <a:gd name="connsiteX3" fmla="*/ 170458 w 2140038"/>
              <a:gd name="connsiteY3" fmla="*/ 0 h 511131"/>
              <a:gd name="connsiteX4" fmla="*/ 0 w 2140038"/>
              <a:gd name="connsiteY4" fmla="*/ 2553 h 511131"/>
              <a:gd name="connsiteX0" fmla="*/ 0 w 2135275"/>
              <a:gd name="connsiteY0" fmla="*/ 2553 h 511131"/>
              <a:gd name="connsiteX1" fmla="*/ 778306 w 2135275"/>
              <a:gd name="connsiteY1" fmla="*/ 511131 h 511131"/>
              <a:gd name="connsiteX2" fmla="*/ 2135275 w 2135275"/>
              <a:gd name="connsiteY2" fmla="*/ 487490 h 511131"/>
              <a:gd name="connsiteX3" fmla="*/ 170458 w 2135275"/>
              <a:gd name="connsiteY3" fmla="*/ 0 h 511131"/>
              <a:gd name="connsiteX4" fmla="*/ 0 w 2135275"/>
              <a:gd name="connsiteY4" fmla="*/ 2553 h 511131"/>
              <a:gd name="connsiteX0" fmla="*/ 0 w 2135275"/>
              <a:gd name="connsiteY0" fmla="*/ 2553 h 511131"/>
              <a:gd name="connsiteX1" fmla="*/ 778306 w 2135275"/>
              <a:gd name="connsiteY1" fmla="*/ 511131 h 511131"/>
              <a:gd name="connsiteX2" fmla="*/ 2135275 w 2135275"/>
              <a:gd name="connsiteY2" fmla="*/ 487490 h 511131"/>
              <a:gd name="connsiteX3" fmla="*/ 170458 w 2135275"/>
              <a:gd name="connsiteY3" fmla="*/ 0 h 511131"/>
              <a:gd name="connsiteX4" fmla="*/ 0 w 2135275"/>
              <a:gd name="connsiteY4" fmla="*/ 2553 h 511131"/>
              <a:gd name="connsiteX0" fmla="*/ 0 w 2135275"/>
              <a:gd name="connsiteY0" fmla="*/ 2553 h 511131"/>
              <a:gd name="connsiteX1" fmla="*/ 778306 w 2135275"/>
              <a:gd name="connsiteY1" fmla="*/ 511131 h 511131"/>
              <a:gd name="connsiteX2" fmla="*/ 2135275 w 2135275"/>
              <a:gd name="connsiteY2" fmla="*/ 487490 h 511131"/>
              <a:gd name="connsiteX3" fmla="*/ 170458 w 2135275"/>
              <a:gd name="connsiteY3" fmla="*/ 0 h 511131"/>
              <a:gd name="connsiteX4" fmla="*/ 0 w 2135275"/>
              <a:gd name="connsiteY4" fmla="*/ 2553 h 511131"/>
              <a:gd name="connsiteX0" fmla="*/ 0 w 2135275"/>
              <a:gd name="connsiteY0" fmla="*/ 2553 h 501606"/>
              <a:gd name="connsiteX1" fmla="*/ 768781 w 2135275"/>
              <a:gd name="connsiteY1" fmla="*/ 501606 h 501606"/>
              <a:gd name="connsiteX2" fmla="*/ 2135275 w 2135275"/>
              <a:gd name="connsiteY2" fmla="*/ 487490 h 501606"/>
              <a:gd name="connsiteX3" fmla="*/ 170458 w 2135275"/>
              <a:gd name="connsiteY3" fmla="*/ 0 h 501606"/>
              <a:gd name="connsiteX4" fmla="*/ 0 w 2135275"/>
              <a:gd name="connsiteY4" fmla="*/ 2553 h 501606"/>
              <a:gd name="connsiteX0" fmla="*/ 0 w 2135275"/>
              <a:gd name="connsiteY0" fmla="*/ 2553 h 503987"/>
              <a:gd name="connsiteX1" fmla="*/ 780687 w 2135275"/>
              <a:gd name="connsiteY1" fmla="*/ 503987 h 503987"/>
              <a:gd name="connsiteX2" fmla="*/ 2135275 w 2135275"/>
              <a:gd name="connsiteY2" fmla="*/ 487490 h 503987"/>
              <a:gd name="connsiteX3" fmla="*/ 170458 w 2135275"/>
              <a:gd name="connsiteY3" fmla="*/ 0 h 503987"/>
              <a:gd name="connsiteX4" fmla="*/ 0 w 2135275"/>
              <a:gd name="connsiteY4" fmla="*/ 2553 h 503987"/>
              <a:gd name="connsiteX0" fmla="*/ 0 w 2146248"/>
              <a:gd name="connsiteY0" fmla="*/ 0 h 508749"/>
              <a:gd name="connsiteX1" fmla="*/ 791660 w 2146248"/>
              <a:gd name="connsiteY1" fmla="*/ 508749 h 508749"/>
              <a:gd name="connsiteX2" fmla="*/ 2146248 w 2146248"/>
              <a:gd name="connsiteY2" fmla="*/ 492252 h 508749"/>
              <a:gd name="connsiteX3" fmla="*/ 181431 w 2146248"/>
              <a:gd name="connsiteY3" fmla="*/ 4762 h 508749"/>
              <a:gd name="connsiteX4" fmla="*/ 0 w 2146248"/>
              <a:gd name="connsiteY4" fmla="*/ 0 h 508749"/>
              <a:gd name="connsiteX0" fmla="*/ 0 w 2146248"/>
              <a:gd name="connsiteY0" fmla="*/ 0 h 508749"/>
              <a:gd name="connsiteX1" fmla="*/ 791660 w 2146248"/>
              <a:gd name="connsiteY1" fmla="*/ 508749 h 508749"/>
              <a:gd name="connsiteX2" fmla="*/ 2146248 w 2146248"/>
              <a:gd name="connsiteY2" fmla="*/ 492252 h 508749"/>
              <a:gd name="connsiteX3" fmla="*/ 181431 w 2146248"/>
              <a:gd name="connsiteY3" fmla="*/ 1119 h 508749"/>
              <a:gd name="connsiteX4" fmla="*/ 0 w 2146248"/>
              <a:gd name="connsiteY4" fmla="*/ 0 h 508749"/>
              <a:gd name="connsiteX0" fmla="*/ 0 w 2168107"/>
              <a:gd name="connsiteY0" fmla="*/ 0 h 508749"/>
              <a:gd name="connsiteX1" fmla="*/ 791660 w 2168107"/>
              <a:gd name="connsiteY1" fmla="*/ 508749 h 508749"/>
              <a:gd name="connsiteX2" fmla="*/ 2168107 w 2168107"/>
              <a:gd name="connsiteY2" fmla="*/ 503181 h 508749"/>
              <a:gd name="connsiteX3" fmla="*/ 181431 w 2168107"/>
              <a:gd name="connsiteY3" fmla="*/ 1119 h 508749"/>
              <a:gd name="connsiteX4" fmla="*/ 0 w 2168107"/>
              <a:gd name="connsiteY4" fmla="*/ 0 h 508749"/>
              <a:gd name="connsiteX0" fmla="*/ 0 w 2168107"/>
              <a:gd name="connsiteY0" fmla="*/ 0 h 508749"/>
              <a:gd name="connsiteX1" fmla="*/ 791660 w 2168107"/>
              <a:gd name="connsiteY1" fmla="*/ 508749 h 508749"/>
              <a:gd name="connsiteX2" fmla="*/ 2168107 w 2168107"/>
              <a:gd name="connsiteY2" fmla="*/ 503181 h 508749"/>
              <a:gd name="connsiteX3" fmla="*/ 181431 w 2168107"/>
              <a:gd name="connsiteY3" fmla="*/ 1119 h 508749"/>
              <a:gd name="connsiteX4" fmla="*/ 0 w 2168107"/>
              <a:gd name="connsiteY4" fmla="*/ 0 h 508749"/>
              <a:gd name="connsiteX0" fmla="*/ 0 w 2164463"/>
              <a:gd name="connsiteY0" fmla="*/ 0 h 508749"/>
              <a:gd name="connsiteX1" fmla="*/ 791660 w 2164463"/>
              <a:gd name="connsiteY1" fmla="*/ 508749 h 508749"/>
              <a:gd name="connsiteX2" fmla="*/ 2164463 w 2164463"/>
              <a:gd name="connsiteY2" fmla="*/ 506824 h 508749"/>
              <a:gd name="connsiteX3" fmla="*/ 181431 w 2164463"/>
              <a:gd name="connsiteY3" fmla="*/ 1119 h 508749"/>
              <a:gd name="connsiteX4" fmla="*/ 0 w 2164463"/>
              <a:gd name="connsiteY4" fmla="*/ 0 h 508749"/>
              <a:gd name="connsiteX0" fmla="*/ 0 w 2164463"/>
              <a:gd name="connsiteY0" fmla="*/ 0 h 508749"/>
              <a:gd name="connsiteX1" fmla="*/ 791660 w 2164463"/>
              <a:gd name="connsiteY1" fmla="*/ 508749 h 508749"/>
              <a:gd name="connsiteX2" fmla="*/ 2164463 w 2164463"/>
              <a:gd name="connsiteY2" fmla="*/ 506824 h 508749"/>
              <a:gd name="connsiteX3" fmla="*/ 181431 w 2164463"/>
              <a:gd name="connsiteY3" fmla="*/ 1119 h 508749"/>
              <a:gd name="connsiteX4" fmla="*/ 0 w 2164463"/>
              <a:gd name="connsiteY4" fmla="*/ 0 h 508749"/>
              <a:gd name="connsiteX0" fmla="*/ 0 w 2164463"/>
              <a:gd name="connsiteY0" fmla="*/ 0 h 506824"/>
              <a:gd name="connsiteX1" fmla="*/ 1101661 w 2164463"/>
              <a:gd name="connsiteY1" fmla="*/ 505574 h 506824"/>
              <a:gd name="connsiteX2" fmla="*/ 2164463 w 2164463"/>
              <a:gd name="connsiteY2" fmla="*/ 506824 h 506824"/>
              <a:gd name="connsiteX3" fmla="*/ 181431 w 2164463"/>
              <a:gd name="connsiteY3" fmla="*/ 1119 h 506824"/>
              <a:gd name="connsiteX4" fmla="*/ 0 w 2164463"/>
              <a:gd name="connsiteY4" fmla="*/ 0 h 506824"/>
              <a:gd name="connsiteX0" fmla="*/ 0 w 2164463"/>
              <a:gd name="connsiteY0" fmla="*/ 2056 h 508880"/>
              <a:gd name="connsiteX1" fmla="*/ 1101661 w 2164463"/>
              <a:gd name="connsiteY1" fmla="*/ 507630 h 508880"/>
              <a:gd name="connsiteX2" fmla="*/ 2164463 w 2164463"/>
              <a:gd name="connsiteY2" fmla="*/ 508880 h 508880"/>
              <a:gd name="connsiteX3" fmla="*/ 146986 w 2164463"/>
              <a:gd name="connsiteY3" fmla="*/ 0 h 508880"/>
              <a:gd name="connsiteX4" fmla="*/ 0 w 2164463"/>
              <a:gd name="connsiteY4" fmla="*/ 2056 h 508880"/>
              <a:gd name="connsiteX0" fmla="*/ 0 w 2164463"/>
              <a:gd name="connsiteY0" fmla="*/ 0 h 506824"/>
              <a:gd name="connsiteX1" fmla="*/ 1101661 w 2164463"/>
              <a:gd name="connsiteY1" fmla="*/ 505574 h 506824"/>
              <a:gd name="connsiteX2" fmla="*/ 2164463 w 2164463"/>
              <a:gd name="connsiteY2" fmla="*/ 506824 h 506824"/>
              <a:gd name="connsiteX3" fmla="*/ 142065 w 2164463"/>
              <a:gd name="connsiteY3" fmla="*/ 7469 h 506824"/>
              <a:gd name="connsiteX4" fmla="*/ 0 w 2164463"/>
              <a:gd name="connsiteY4" fmla="*/ 0 h 506824"/>
              <a:gd name="connsiteX0" fmla="*/ 0 w 2157082"/>
              <a:gd name="connsiteY0" fmla="*/ 0 h 509999"/>
              <a:gd name="connsiteX1" fmla="*/ 1094280 w 2157082"/>
              <a:gd name="connsiteY1" fmla="*/ 508749 h 509999"/>
              <a:gd name="connsiteX2" fmla="*/ 2157082 w 2157082"/>
              <a:gd name="connsiteY2" fmla="*/ 509999 h 509999"/>
              <a:gd name="connsiteX3" fmla="*/ 134684 w 2157082"/>
              <a:gd name="connsiteY3" fmla="*/ 10644 h 509999"/>
              <a:gd name="connsiteX4" fmla="*/ 0 w 2157082"/>
              <a:gd name="connsiteY4" fmla="*/ 0 h 509999"/>
              <a:gd name="connsiteX0" fmla="*/ 0 w 2159542"/>
              <a:gd name="connsiteY0" fmla="*/ 0 h 503649"/>
              <a:gd name="connsiteX1" fmla="*/ 1096740 w 2159542"/>
              <a:gd name="connsiteY1" fmla="*/ 502399 h 503649"/>
              <a:gd name="connsiteX2" fmla="*/ 2159542 w 2159542"/>
              <a:gd name="connsiteY2" fmla="*/ 503649 h 503649"/>
              <a:gd name="connsiteX3" fmla="*/ 137144 w 2159542"/>
              <a:gd name="connsiteY3" fmla="*/ 4294 h 503649"/>
              <a:gd name="connsiteX4" fmla="*/ 0 w 2159542"/>
              <a:gd name="connsiteY4" fmla="*/ 0 h 503649"/>
              <a:gd name="connsiteX0" fmla="*/ 0 w 2164463"/>
              <a:gd name="connsiteY0" fmla="*/ 0 h 502399"/>
              <a:gd name="connsiteX1" fmla="*/ 1096740 w 2164463"/>
              <a:gd name="connsiteY1" fmla="*/ 502399 h 502399"/>
              <a:gd name="connsiteX2" fmla="*/ 2164463 w 2164463"/>
              <a:gd name="connsiteY2" fmla="*/ 500474 h 502399"/>
              <a:gd name="connsiteX3" fmla="*/ 137144 w 2164463"/>
              <a:gd name="connsiteY3" fmla="*/ 4294 h 502399"/>
              <a:gd name="connsiteX4" fmla="*/ 0 w 2164463"/>
              <a:gd name="connsiteY4" fmla="*/ 0 h 502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4463" h="502399">
                <a:moveTo>
                  <a:pt x="0" y="0"/>
                </a:moveTo>
                <a:lnTo>
                  <a:pt x="1096740" y="502399"/>
                </a:lnTo>
                <a:lnTo>
                  <a:pt x="2164463" y="500474"/>
                </a:lnTo>
                <a:lnTo>
                  <a:pt x="137144" y="4294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50000"/>
                </a:schemeClr>
              </a:gs>
              <a:gs pos="100000">
                <a:schemeClr val="accent4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2700"/>
          </a:p>
        </p:txBody>
      </p:sp>
      <p:sp>
        <p:nvSpPr>
          <p:cNvPr id="55" name="Freeform 12">
            <a:extLst>
              <a:ext uri="{FF2B5EF4-FFF2-40B4-BE49-F238E27FC236}">
                <a16:creationId xmlns:a16="http://schemas.microsoft.com/office/drawing/2014/main" id="{49112F9C-C380-4B5C-882C-2CAA83D7B12D}"/>
              </a:ext>
            </a:extLst>
          </p:cNvPr>
          <p:cNvSpPr/>
          <p:nvPr/>
        </p:nvSpPr>
        <p:spPr>
          <a:xfrm>
            <a:off x="4839871" y="3339178"/>
            <a:ext cx="3783812" cy="480371"/>
          </a:xfrm>
          <a:custGeom>
            <a:avLst/>
            <a:gdLst>
              <a:gd name="connsiteX0" fmla="*/ 175565 w 3511296"/>
              <a:gd name="connsiteY0" fmla="*/ 3657 h 519379"/>
              <a:gd name="connsiteX1" fmla="*/ 3511296 w 3511296"/>
              <a:gd name="connsiteY1" fmla="*/ 504748 h 519379"/>
              <a:gd name="connsiteX2" fmla="*/ 2172615 w 3511296"/>
              <a:gd name="connsiteY2" fmla="*/ 519379 h 519379"/>
              <a:gd name="connsiteX3" fmla="*/ 0 w 3511296"/>
              <a:gd name="connsiteY3" fmla="*/ 0 h 519379"/>
              <a:gd name="connsiteX4" fmla="*/ 175565 w 3511296"/>
              <a:gd name="connsiteY4" fmla="*/ 3657 h 519379"/>
              <a:gd name="connsiteX0" fmla="*/ 168421 w 3504152"/>
              <a:gd name="connsiteY0" fmla="*/ 0 h 515722"/>
              <a:gd name="connsiteX1" fmla="*/ 3504152 w 3504152"/>
              <a:gd name="connsiteY1" fmla="*/ 501091 h 515722"/>
              <a:gd name="connsiteX2" fmla="*/ 2165471 w 3504152"/>
              <a:gd name="connsiteY2" fmla="*/ 515722 h 515722"/>
              <a:gd name="connsiteX3" fmla="*/ 0 w 3504152"/>
              <a:gd name="connsiteY3" fmla="*/ 8249 h 515722"/>
              <a:gd name="connsiteX4" fmla="*/ 168421 w 3504152"/>
              <a:gd name="connsiteY4" fmla="*/ 0 h 515722"/>
              <a:gd name="connsiteX0" fmla="*/ 175565 w 3511296"/>
              <a:gd name="connsiteY0" fmla="*/ 0 h 515722"/>
              <a:gd name="connsiteX1" fmla="*/ 3511296 w 3511296"/>
              <a:gd name="connsiteY1" fmla="*/ 501091 h 515722"/>
              <a:gd name="connsiteX2" fmla="*/ 2172615 w 3511296"/>
              <a:gd name="connsiteY2" fmla="*/ 515722 h 515722"/>
              <a:gd name="connsiteX3" fmla="*/ 0 w 3511296"/>
              <a:gd name="connsiteY3" fmla="*/ 3487 h 515722"/>
              <a:gd name="connsiteX4" fmla="*/ 175565 w 3511296"/>
              <a:gd name="connsiteY4" fmla="*/ 0 h 515722"/>
              <a:gd name="connsiteX0" fmla="*/ 194615 w 3511296"/>
              <a:gd name="connsiteY0" fmla="*/ 1276 h 512235"/>
              <a:gd name="connsiteX1" fmla="*/ 3511296 w 3511296"/>
              <a:gd name="connsiteY1" fmla="*/ 497604 h 512235"/>
              <a:gd name="connsiteX2" fmla="*/ 2172615 w 3511296"/>
              <a:gd name="connsiteY2" fmla="*/ 512235 h 512235"/>
              <a:gd name="connsiteX3" fmla="*/ 0 w 3511296"/>
              <a:gd name="connsiteY3" fmla="*/ 0 h 512235"/>
              <a:gd name="connsiteX4" fmla="*/ 194615 w 3511296"/>
              <a:gd name="connsiteY4" fmla="*/ 1276 h 512235"/>
              <a:gd name="connsiteX0" fmla="*/ 173183 w 3511296"/>
              <a:gd name="connsiteY0" fmla="*/ 1276 h 512235"/>
              <a:gd name="connsiteX1" fmla="*/ 3511296 w 3511296"/>
              <a:gd name="connsiteY1" fmla="*/ 497604 h 512235"/>
              <a:gd name="connsiteX2" fmla="*/ 2172615 w 3511296"/>
              <a:gd name="connsiteY2" fmla="*/ 512235 h 512235"/>
              <a:gd name="connsiteX3" fmla="*/ 0 w 3511296"/>
              <a:gd name="connsiteY3" fmla="*/ 0 h 512235"/>
              <a:gd name="connsiteX4" fmla="*/ 173183 w 3511296"/>
              <a:gd name="connsiteY4" fmla="*/ 1276 h 512235"/>
              <a:gd name="connsiteX0" fmla="*/ 173183 w 3511296"/>
              <a:gd name="connsiteY0" fmla="*/ 0 h 510959"/>
              <a:gd name="connsiteX1" fmla="*/ 3511296 w 3511296"/>
              <a:gd name="connsiteY1" fmla="*/ 496328 h 510959"/>
              <a:gd name="connsiteX2" fmla="*/ 2172615 w 3511296"/>
              <a:gd name="connsiteY2" fmla="*/ 510959 h 510959"/>
              <a:gd name="connsiteX3" fmla="*/ 0 w 3511296"/>
              <a:gd name="connsiteY3" fmla="*/ 5868 h 510959"/>
              <a:gd name="connsiteX4" fmla="*/ 173183 w 3511296"/>
              <a:gd name="connsiteY4" fmla="*/ 0 h 510959"/>
              <a:gd name="connsiteX0" fmla="*/ 173183 w 3511296"/>
              <a:gd name="connsiteY0" fmla="*/ 0 h 510959"/>
              <a:gd name="connsiteX1" fmla="*/ 3511296 w 3511296"/>
              <a:gd name="connsiteY1" fmla="*/ 496328 h 510959"/>
              <a:gd name="connsiteX2" fmla="*/ 2172615 w 3511296"/>
              <a:gd name="connsiteY2" fmla="*/ 510959 h 510959"/>
              <a:gd name="connsiteX3" fmla="*/ 0 w 3511296"/>
              <a:gd name="connsiteY3" fmla="*/ 5868 h 510959"/>
              <a:gd name="connsiteX4" fmla="*/ 173183 w 3511296"/>
              <a:gd name="connsiteY4" fmla="*/ 0 h 510959"/>
              <a:gd name="connsiteX0" fmla="*/ 173183 w 3511296"/>
              <a:gd name="connsiteY0" fmla="*/ 0 h 510959"/>
              <a:gd name="connsiteX1" fmla="*/ 3511296 w 3511296"/>
              <a:gd name="connsiteY1" fmla="*/ 496328 h 510959"/>
              <a:gd name="connsiteX2" fmla="*/ 2158328 w 3511296"/>
              <a:gd name="connsiteY2" fmla="*/ 510959 h 510959"/>
              <a:gd name="connsiteX3" fmla="*/ 0 w 3511296"/>
              <a:gd name="connsiteY3" fmla="*/ 5868 h 510959"/>
              <a:gd name="connsiteX4" fmla="*/ 173183 w 3511296"/>
              <a:gd name="connsiteY4" fmla="*/ 0 h 510959"/>
              <a:gd name="connsiteX0" fmla="*/ 173183 w 3511296"/>
              <a:gd name="connsiteY0" fmla="*/ 0 h 510959"/>
              <a:gd name="connsiteX1" fmla="*/ 3511296 w 3511296"/>
              <a:gd name="connsiteY1" fmla="*/ 498710 h 510959"/>
              <a:gd name="connsiteX2" fmla="*/ 2158328 w 3511296"/>
              <a:gd name="connsiteY2" fmla="*/ 510959 h 510959"/>
              <a:gd name="connsiteX3" fmla="*/ 0 w 3511296"/>
              <a:gd name="connsiteY3" fmla="*/ 5868 h 510959"/>
              <a:gd name="connsiteX4" fmla="*/ 173183 w 3511296"/>
              <a:gd name="connsiteY4" fmla="*/ 0 h 510959"/>
              <a:gd name="connsiteX0" fmla="*/ 173183 w 3511296"/>
              <a:gd name="connsiteY0" fmla="*/ 0 h 510959"/>
              <a:gd name="connsiteX1" fmla="*/ 3511296 w 3511296"/>
              <a:gd name="connsiteY1" fmla="*/ 496329 h 510959"/>
              <a:gd name="connsiteX2" fmla="*/ 2158328 w 3511296"/>
              <a:gd name="connsiteY2" fmla="*/ 510959 h 510959"/>
              <a:gd name="connsiteX3" fmla="*/ 0 w 3511296"/>
              <a:gd name="connsiteY3" fmla="*/ 5868 h 510959"/>
              <a:gd name="connsiteX4" fmla="*/ 173183 w 3511296"/>
              <a:gd name="connsiteY4" fmla="*/ 0 h 510959"/>
              <a:gd name="connsiteX0" fmla="*/ 173183 w 3504153"/>
              <a:gd name="connsiteY0" fmla="*/ 0 h 510959"/>
              <a:gd name="connsiteX1" fmla="*/ 3504153 w 3504153"/>
              <a:gd name="connsiteY1" fmla="*/ 491566 h 510959"/>
              <a:gd name="connsiteX2" fmla="*/ 2158328 w 3504153"/>
              <a:gd name="connsiteY2" fmla="*/ 510959 h 510959"/>
              <a:gd name="connsiteX3" fmla="*/ 0 w 3504153"/>
              <a:gd name="connsiteY3" fmla="*/ 5868 h 510959"/>
              <a:gd name="connsiteX4" fmla="*/ 173183 w 3504153"/>
              <a:gd name="connsiteY4" fmla="*/ 0 h 510959"/>
              <a:gd name="connsiteX0" fmla="*/ 173183 w 3504153"/>
              <a:gd name="connsiteY0" fmla="*/ 0 h 510959"/>
              <a:gd name="connsiteX1" fmla="*/ 3504153 w 3504153"/>
              <a:gd name="connsiteY1" fmla="*/ 491566 h 510959"/>
              <a:gd name="connsiteX2" fmla="*/ 2158328 w 3504153"/>
              <a:gd name="connsiteY2" fmla="*/ 510959 h 510959"/>
              <a:gd name="connsiteX3" fmla="*/ 0 w 3504153"/>
              <a:gd name="connsiteY3" fmla="*/ 9526 h 510959"/>
              <a:gd name="connsiteX4" fmla="*/ 173183 w 3504153"/>
              <a:gd name="connsiteY4" fmla="*/ 0 h 510959"/>
              <a:gd name="connsiteX0" fmla="*/ 173183 w 3504153"/>
              <a:gd name="connsiteY0" fmla="*/ 5104 h 516063"/>
              <a:gd name="connsiteX1" fmla="*/ 3504153 w 3504153"/>
              <a:gd name="connsiteY1" fmla="*/ 496670 h 516063"/>
              <a:gd name="connsiteX2" fmla="*/ 2158328 w 3504153"/>
              <a:gd name="connsiteY2" fmla="*/ 516063 h 516063"/>
              <a:gd name="connsiteX3" fmla="*/ 0 w 3504153"/>
              <a:gd name="connsiteY3" fmla="*/ 0 h 516063"/>
              <a:gd name="connsiteX4" fmla="*/ 173183 w 3504153"/>
              <a:gd name="connsiteY4" fmla="*/ 5104 h 516063"/>
              <a:gd name="connsiteX0" fmla="*/ 184156 w 3515126"/>
              <a:gd name="connsiteY0" fmla="*/ 1447 h 512406"/>
              <a:gd name="connsiteX1" fmla="*/ 3515126 w 3515126"/>
              <a:gd name="connsiteY1" fmla="*/ 493013 h 512406"/>
              <a:gd name="connsiteX2" fmla="*/ 2169301 w 3515126"/>
              <a:gd name="connsiteY2" fmla="*/ 512406 h 512406"/>
              <a:gd name="connsiteX3" fmla="*/ 0 w 3515126"/>
              <a:gd name="connsiteY3" fmla="*/ 0 h 512406"/>
              <a:gd name="connsiteX4" fmla="*/ 184156 w 3515126"/>
              <a:gd name="connsiteY4" fmla="*/ 1447 h 512406"/>
              <a:gd name="connsiteX0" fmla="*/ 173183 w 3504153"/>
              <a:gd name="connsiteY0" fmla="*/ 1447 h 512406"/>
              <a:gd name="connsiteX1" fmla="*/ 3504153 w 3504153"/>
              <a:gd name="connsiteY1" fmla="*/ 493013 h 512406"/>
              <a:gd name="connsiteX2" fmla="*/ 2158328 w 3504153"/>
              <a:gd name="connsiteY2" fmla="*/ 512406 h 512406"/>
              <a:gd name="connsiteX3" fmla="*/ 0 w 3504153"/>
              <a:gd name="connsiteY3" fmla="*/ 0 h 512406"/>
              <a:gd name="connsiteX4" fmla="*/ 173183 w 3504153"/>
              <a:gd name="connsiteY4" fmla="*/ 1447 h 512406"/>
              <a:gd name="connsiteX0" fmla="*/ 162210 w 3493180"/>
              <a:gd name="connsiteY0" fmla="*/ 0 h 510959"/>
              <a:gd name="connsiteX1" fmla="*/ 3493180 w 3493180"/>
              <a:gd name="connsiteY1" fmla="*/ 491566 h 510959"/>
              <a:gd name="connsiteX2" fmla="*/ 2147355 w 3493180"/>
              <a:gd name="connsiteY2" fmla="*/ 510959 h 510959"/>
              <a:gd name="connsiteX3" fmla="*/ 0 w 3493180"/>
              <a:gd name="connsiteY3" fmla="*/ 2211 h 510959"/>
              <a:gd name="connsiteX4" fmla="*/ 162210 w 3493180"/>
              <a:gd name="connsiteY4" fmla="*/ 0 h 510959"/>
              <a:gd name="connsiteX0" fmla="*/ 165867 w 3496837"/>
              <a:gd name="connsiteY0" fmla="*/ 0 h 510959"/>
              <a:gd name="connsiteX1" fmla="*/ 3496837 w 3496837"/>
              <a:gd name="connsiteY1" fmla="*/ 491566 h 510959"/>
              <a:gd name="connsiteX2" fmla="*/ 2151012 w 3496837"/>
              <a:gd name="connsiteY2" fmla="*/ 510959 h 510959"/>
              <a:gd name="connsiteX3" fmla="*/ 0 w 3496837"/>
              <a:gd name="connsiteY3" fmla="*/ 9526 h 510959"/>
              <a:gd name="connsiteX4" fmla="*/ 165867 w 3496837"/>
              <a:gd name="connsiteY4" fmla="*/ 0 h 510959"/>
              <a:gd name="connsiteX0" fmla="*/ 173182 w 3504152"/>
              <a:gd name="connsiteY0" fmla="*/ 0 h 510959"/>
              <a:gd name="connsiteX1" fmla="*/ 3504152 w 3504152"/>
              <a:gd name="connsiteY1" fmla="*/ 491566 h 510959"/>
              <a:gd name="connsiteX2" fmla="*/ 2158327 w 3504152"/>
              <a:gd name="connsiteY2" fmla="*/ 510959 h 510959"/>
              <a:gd name="connsiteX3" fmla="*/ 0 w 3504152"/>
              <a:gd name="connsiteY3" fmla="*/ 9526 h 510959"/>
              <a:gd name="connsiteX4" fmla="*/ 173182 w 3504152"/>
              <a:gd name="connsiteY4" fmla="*/ 0 h 510959"/>
              <a:gd name="connsiteX0" fmla="*/ 191470 w 3522440"/>
              <a:gd name="connsiteY0" fmla="*/ 0 h 510959"/>
              <a:gd name="connsiteX1" fmla="*/ 3522440 w 3522440"/>
              <a:gd name="connsiteY1" fmla="*/ 491566 h 510959"/>
              <a:gd name="connsiteX2" fmla="*/ 2176615 w 3522440"/>
              <a:gd name="connsiteY2" fmla="*/ 510959 h 510959"/>
              <a:gd name="connsiteX3" fmla="*/ 0 w 3522440"/>
              <a:gd name="connsiteY3" fmla="*/ 2211 h 510959"/>
              <a:gd name="connsiteX4" fmla="*/ 191470 w 3522440"/>
              <a:gd name="connsiteY4" fmla="*/ 0 h 510959"/>
              <a:gd name="connsiteX0" fmla="*/ 191470 w 3555227"/>
              <a:gd name="connsiteY0" fmla="*/ 0 h 510959"/>
              <a:gd name="connsiteX1" fmla="*/ 3555227 w 3555227"/>
              <a:gd name="connsiteY1" fmla="*/ 509781 h 510959"/>
              <a:gd name="connsiteX2" fmla="*/ 2176615 w 3555227"/>
              <a:gd name="connsiteY2" fmla="*/ 510959 h 510959"/>
              <a:gd name="connsiteX3" fmla="*/ 0 w 3555227"/>
              <a:gd name="connsiteY3" fmla="*/ 2211 h 510959"/>
              <a:gd name="connsiteX4" fmla="*/ 191470 w 3555227"/>
              <a:gd name="connsiteY4" fmla="*/ 0 h 510959"/>
              <a:gd name="connsiteX0" fmla="*/ 191470 w 3555227"/>
              <a:gd name="connsiteY0" fmla="*/ 0 h 510959"/>
              <a:gd name="connsiteX1" fmla="*/ 3555227 w 3555227"/>
              <a:gd name="connsiteY1" fmla="*/ 509781 h 510959"/>
              <a:gd name="connsiteX2" fmla="*/ 2172972 w 3555227"/>
              <a:gd name="connsiteY2" fmla="*/ 510959 h 510959"/>
              <a:gd name="connsiteX3" fmla="*/ 0 w 3555227"/>
              <a:gd name="connsiteY3" fmla="*/ 2211 h 510959"/>
              <a:gd name="connsiteX4" fmla="*/ 191470 w 3555227"/>
              <a:gd name="connsiteY4" fmla="*/ 0 h 510959"/>
              <a:gd name="connsiteX0" fmla="*/ 191470 w 3555227"/>
              <a:gd name="connsiteY0" fmla="*/ 0 h 510959"/>
              <a:gd name="connsiteX1" fmla="*/ 3555227 w 3555227"/>
              <a:gd name="connsiteY1" fmla="*/ 509781 h 510959"/>
              <a:gd name="connsiteX2" fmla="*/ 2519650 w 3555227"/>
              <a:gd name="connsiteY2" fmla="*/ 510959 h 510959"/>
              <a:gd name="connsiteX3" fmla="*/ 0 w 3555227"/>
              <a:gd name="connsiteY3" fmla="*/ 2211 h 510959"/>
              <a:gd name="connsiteX4" fmla="*/ 191470 w 3555227"/>
              <a:gd name="connsiteY4" fmla="*/ 0 h 510959"/>
              <a:gd name="connsiteX0" fmla="*/ 191470 w 3555227"/>
              <a:gd name="connsiteY0" fmla="*/ 0 h 510959"/>
              <a:gd name="connsiteX1" fmla="*/ 3555227 w 3555227"/>
              <a:gd name="connsiteY1" fmla="*/ 509781 h 510959"/>
              <a:gd name="connsiteX2" fmla="*/ 2519650 w 3555227"/>
              <a:gd name="connsiteY2" fmla="*/ 510959 h 510959"/>
              <a:gd name="connsiteX3" fmla="*/ 0 w 3555227"/>
              <a:gd name="connsiteY3" fmla="*/ 2211 h 510959"/>
              <a:gd name="connsiteX4" fmla="*/ 191470 w 3555227"/>
              <a:gd name="connsiteY4" fmla="*/ 0 h 510959"/>
              <a:gd name="connsiteX0" fmla="*/ 142609 w 3555227"/>
              <a:gd name="connsiteY0" fmla="*/ 0 h 514134"/>
              <a:gd name="connsiteX1" fmla="*/ 3555227 w 3555227"/>
              <a:gd name="connsiteY1" fmla="*/ 512956 h 514134"/>
              <a:gd name="connsiteX2" fmla="*/ 2519650 w 3555227"/>
              <a:gd name="connsiteY2" fmla="*/ 514134 h 514134"/>
              <a:gd name="connsiteX3" fmla="*/ 0 w 3555227"/>
              <a:gd name="connsiteY3" fmla="*/ 5386 h 514134"/>
              <a:gd name="connsiteX4" fmla="*/ 142609 w 3555227"/>
              <a:gd name="connsiteY4" fmla="*/ 0 h 514134"/>
              <a:gd name="connsiteX0" fmla="*/ 142609 w 3529633"/>
              <a:gd name="connsiteY0" fmla="*/ 0 h 514134"/>
              <a:gd name="connsiteX1" fmla="*/ 3529633 w 3529633"/>
              <a:gd name="connsiteY1" fmla="*/ 512956 h 514134"/>
              <a:gd name="connsiteX2" fmla="*/ 2519650 w 3529633"/>
              <a:gd name="connsiteY2" fmla="*/ 514134 h 514134"/>
              <a:gd name="connsiteX3" fmla="*/ 0 w 3529633"/>
              <a:gd name="connsiteY3" fmla="*/ 5386 h 514134"/>
              <a:gd name="connsiteX4" fmla="*/ 142609 w 3529633"/>
              <a:gd name="connsiteY4" fmla="*/ 0 h 514134"/>
              <a:gd name="connsiteX0" fmla="*/ 142609 w 3531960"/>
              <a:gd name="connsiteY0" fmla="*/ 0 h 514134"/>
              <a:gd name="connsiteX1" fmla="*/ 3531960 w 3531960"/>
              <a:gd name="connsiteY1" fmla="*/ 506606 h 514134"/>
              <a:gd name="connsiteX2" fmla="*/ 2519650 w 3531960"/>
              <a:gd name="connsiteY2" fmla="*/ 514134 h 514134"/>
              <a:gd name="connsiteX3" fmla="*/ 0 w 3531960"/>
              <a:gd name="connsiteY3" fmla="*/ 5386 h 514134"/>
              <a:gd name="connsiteX4" fmla="*/ 142609 w 3531960"/>
              <a:gd name="connsiteY4" fmla="*/ 0 h 514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31960" h="514134">
                <a:moveTo>
                  <a:pt x="142609" y="0"/>
                </a:moveTo>
                <a:lnTo>
                  <a:pt x="3531960" y="506606"/>
                </a:lnTo>
                <a:lnTo>
                  <a:pt x="2519650" y="514134"/>
                </a:lnTo>
                <a:lnTo>
                  <a:pt x="0" y="5386"/>
                </a:lnTo>
                <a:lnTo>
                  <a:pt x="142609" y="0"/>
                </a:lnTo>
                <a:close/>
              </a:path>
            </a:pathLst>
          </a:custGeom>
          <a:gradFill flip="none" rotWithShape="1">
            <a:gsLst>
              <a:gs pos="0">
                <a:schemeClr val="accent5">
                  <a:lumMod val="50000"/>
                </a:schemeClr>
              </a:gs>
              <a:gs pos="100000">
                <a:schemeClr val="accent5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2700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3BF0B7EA-CA4B-4F74-85AD-C44678CCA45A}"/>
              </a:ext>
            </a:extLst>
          </p:cNvPr>
          <p:cNvSpPr/>
          <p:nvPr/>
        </p:nvSpPr>
        <p:spPr>
          <a:xfrm>
            <a:off x="546736" y="3850739"/>
            <a:ext cx="1026036" cy="825764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DDB0F786-390F-41BB-8444-7093833F6AA5}"/>
              </a:ext>
            </a:extLst>
          </p:cNvPr>
          <p:cNvSpPr/>
          <p:nvPr/>
        </p:nvSpPr>
        <p:spPr>
          <a:xfrm>
            <a:off x="5817157" y="3850739"/>
            <a:ext cx="1026036" cy="825764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C4F68D10-016C-4F62-8EEE-A1A8516C9D8D}"/>
              </a:ext>
            </a:extLst>
          </p:cNvPr>
          <p:cNvSpPr/>
          <p:nvPr/>
        </p:nvSpPr>
        <p:spPr>
          <a:xfrm>
            <a:off x="2303543" y="3850739"/>
            <a:ext cx="1026036" cy="825764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9105146C-CD9F-42F2-8AD0-9B83879B1CB0}"/>
              </a:ext>
            </a:extLst>
          </p:cNvPr>
          <p:cNvSpPr/>
          <p:nvPr/>
        </p:nvSpPr>
        <p:spPr>
          <a:xfrm>
            <a:off x="4060350" y="3850739"/>
            <a:ext cx="1026036" cy="825764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9CE48DF8-47D6-4148-BD52-A06B0AF358EC}"/>
              </a:ext>
            </a:extLst>
          </p:cNvPr>
          <p:cNvSpPr/>
          <p:nvPr/>
        </p:nvSpPr>
        <p:spPr>
          <a:xfrm>
            <a:off x="7573965" y="3850739"/>
            <a:ext cx="1026036" cy="825764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33BE60C-641B-4F89-93B7-02B7DA496A5E}"/>
              </a:ext>
            </a:extLst>
          </p:cNvPr>
          <p:cNvSpPr txBox="1"/>
          <p:nvPr/>
        </p:nvSpPr>
        <p:spPr>
          <a:xfrm>
            <a:off x="520318" y="3955158"/>
            <a:ext cx="108116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rgbClr val="C7D3E6"/>
              </a:buClr>
              <a:buSzPct val="130000"/>
            </a:pPr>
            <a:r>
              <a:rPr lang="en-GB" sz="1200" b="1" dirty="0">
                <a:solidFill>
                  <a:srgbClr val="263248"/>
                </a:solidFill>
                <a:latin typeface="+mn-lt"/>
              </a:rPr>
              <a:t>Monday</a:t>
            </a:r>
          </a:p>
          <a:p>
            <a:pPr algn="ctr">
              <a:buClr>
                <a:srgbClr val="C7D3E6"/>
              </a:buClr>
              <a:buSzPct val="130000"/>
            </a:pPr>
            <a:r>
              <a:rPr lang="en-GB" sz="1200" b="1" dirty="0">
                <a:solidFill>
                  <a:srgbClr val="263248"/>
                </a:solidFill>
                <a:latin typeface="+mn-lt"/>
              </a:rPr>
              <a:t>(13 / 09)</a:t>
            </a:r>
          </a:p>
          <a:p>
            <a:pPr algn="ctr">
              <a:buClr>
                <a:srgbClr val="C7D3E6"/>
              </a:buClr>
              <a:buSzPct val="130000"/>
            </a:pPr>
            <a:r>
              <a:rPr lang="en-GB" sz="900" dirty="0">
                <a:solidFill>
                  <a:srgbClr val="263248"/>
                </a:solidFill>
                <a:latin typeface="+mn-lt"/>
              </a:rPr>
              <a:t>DAY 01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D8B4AFE4-4A29-439B-AA75-69901C053496}"/>
              </a:ext>
            </a:extLst>
          </p:cNvPr>
          <p:cNvSpPr txBox="1"/>
          <p:nvPr/>
        </p:nvSpPr>
        <p:spPr>
          <a:xfrm>
            <a:off x="2281068" y="3955158"/>
            <a:ext cx="108116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rgbClr val="C7D3E6"/>
              </a:buClr>
              <a:buSzPct val="130000"/>
            </a:pPr>
            <a:r>
              <a:rPr lang="en-GB" sz="1200" b="1" dirty="0">
                <a:solidFill>
                  <a:srgbClr val="263248"/>
                </a:solidFill>
                <a:latin typeface="+mn-lt"/>
              </a:rPr>
              <a:t>Tuesday</a:t>
            </a:r>
          </a:p>
          <a:p>
            <a:pPr algn="ctr">
              <a:buClr>
                <a:srgbClr val="C7D3E6"/>
              </a:buClr>
              <a:buSzPct val="130000"/>
            </a:pPr>
            <a:r>
              <a:rPr lang="en-GB" sz="1200" b="1" dirty="0">
                <a:solidFill>
                  <a:srgbClr val="263248"/>
                </a:solidFill>
                <a:latin typeface="+mn-lt"/>
              </a:rPr>
              <a:t>(14 / 09)</a:t>
            </a:r>
          </a:p>
          <a:p>
            <a:pPr algn="ctr">
              <a:buClr>
                <a:srgbClr val="C7D3E6"/>
              </a:buClr>
              <a:buSzPct val="130000"/>
            </a:pPr>
            <a:r>
              <a:rPr lang="en-GB" sz="900" dirty="0">
                <a:solidFill>
                  <a:srgbClr val="263248"/>
                </a:solidFill>
                <a:latin typeface="+mn-lt"/>
              </a:rPr>
              <a:t>DAY 02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3C5E1943-9A25-476D-8AD3-7F063631F09E}"/>
              </a:ext>
            </a:extLst>
          </p:cNvPr>
          <p:cNvSpPr txBox="1"/>
          <p:nvPr/>
        </p:nvSpPr>
        <p:spPr>
          <a:xfrm>
            <a:off x="4047742" y="3955158"/>
            <a:ext cx="108116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rgbClr val="C7D3E6"/>
              </a:buClr>
              <a:buSzPct val="130000"/>
            </a:pPr>
            <a:r>
              <a:rPr lang="en-GB" sz="1200" b="1" dirty="0">
                <a:solidFill>
                  <a:srgbClr val="263248"/>
                </a:solidFill>
                <a:latin typeface="+mn-lt"/>
              </a:rPr>
              <a:t>Wednesday</a:t>
            </a:r>
          </a:p>
          <a:p>
            <a:pPr algn="ctr">
              <a:buClr>
                <a:srgbClr val="C7D3E6"/>
              </a:buClr>
              <a:buSzPct val="130000"/>
            </a:pPr>
            <a:r>
              <a:rPr lang="en-GB" sz="1200" b="1" dirty="0">
                <a:solidFill>
                  <a:srgbClr val="263248"/>
                </a:solidFill>
                <a:latin typeface="+mn-lt"/>
              </a:rPr>
              <a:t>(15 / 09)</a:t>
            </a:r>
          </a:p>
          <a:p>
            <a:pPr algn="ctr">
              <a:buClr>
                <a:srgbClr val="C7D3E6"/>
              </a:buClr>
              <a:buSzPct val="130000"/>
            </a:pPr>
            <a:r>
              <a:rPr lang="en-GB" sz="900" dirty="0">
                <a:solidFill>
                  <a:srgbClr val="263248"/>
                </a:solidFill>
                <a:latin typeface="+mn-lt"/>
              </a:rPr>
              <a:t>DAY 03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900E0FE1-BA21-45D7-81B9-8CEB433030D4}"/>
              </a:ext>
            </a:extLst>
          </p:cNvPr>
          <p:cNvSpPr txBox="1"/>
          <p:nvPr/>
        </p:nvSpPr>
        <p:spPr>
          <a:xfrm>
            <a:off x="5784502" y="3955158"/>
            <a:ext cx="108116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rgbClr val="C7D3E6"/>
              </a:buClr>
              <a:buSzPct val="130000"/>
            </a:pPr>
            <a:r>
              <a:rPr lang="en-GB" sz="1200" b="1" dirty="0">
                <a:solidFill>
                  <a:srgbClr val="263248"/>
                </a:solidFill>
                <a:latin typeface="+mn-lt"/>
              </a:rPr>
              <a:t>Thursday</a:t>
            </a:r>
          </a:p>
          <a:p>
            <a:pPr algn="ctr">
              <a:buClr>
                <a:srgbClr val="C7D3E6"/>
              </a:buClr>
              <a:buSzPct val="130000"/>
            </a:pPr>
            <a:r>
              <a:rPr lang="en-GB" sz="1200" b="1" dirty="0">
                <a:solidFill>
                  <a:srgbClr val="263248"/>
                </a:solidFill>
                <a:latin typeface="+mn-lt"/>
              </a:rPr>
              <a:t>(16 / 09)</a:t>
            </a:r>
          </a:p>
          <a:p>
            <a:pPr algn="ctr">
              <a:buClr>
                <a:srgbClr val="C7D3E6"/>
              </a:buClr>
              <a:buSzPct val="130000"/>
            </a:pPr>
            <a:r>
              <a:rPr lang="en-GB" sz="900" dirty="0">
                <a:solidFill>
                  <a:srgbClr val="263248"/>
                </a:solidFill>
                <a:latin typeface="+mn-lt"/>
              </a:rPr>
              <a:t>DAY 04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8C157147-3D3E-473D-9B63-788EB28DE8AB}"/>
              </a:ext>
            </a:extLst>
          </p:cNvPr>
          <p:cNvSpPr txBox="1"/>
          <p:nvPr/>
        </p:nvSpPr>
        <p:spPr>
          <a:xfrm>
            <a:off x="7546400" y="3955158"/>
            <a:ext cx="108116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rgbClr val="C7D3E6"/>
              </a:buClr>
              <a:buSzPct val="130000"/>
            </a:pPr>
            <a:r>
              <a:rPr lang="en-GB" sz="1200" b="1" dirty="0">
                <a:solidFill>
                  <a:srgbClr val="263248"/>
                </a:solidFill>
                <a:latin typeface="+mn-lt"/>
              </a:rPr>
              <a:t>Friday</a:t>
            </a:r>
          </a:p>
          <a:p>
            <a:pPr algn="ctr">
              <a:buClr>
                <a:srgbClr val="C7D3E6"/>
              </a:buClr>
              <a:buSzPct val="130000"/>
            </a:pPr>
            <a:r>
              <a:rPr lang="en-GB" sz="1200" b="1" dirty="0">
                <a:solidFill>
                  <a:srgbClr val="263248"/>
                </a:solidFill>
                <a:latin typeface="+mn-lt"/>
              </a:rPr>
              <a:t>(17 / 09)</a:t>
            </a:r>
          </a:p>
          <a:p>
            <a:pPr algn="ctr">
              <a:buClr>
                <a:srgbClr val="C7D3E6"/>
              </a:buClr>
              <a:buSzPct val="130000"/>
            </a:pPr>
            <a:r>
              <a:rPr lang="en-GB" sz="900" dirty="0">
                <a:solidFill>
                  <a:srgbClr val="263248"/>
                </a:solidFill>
                <a:latin typeface="+mn-lt"/>
              </a:rPr>
              <a:t>DAY 05</a:t>
            </a:r>
          </a:p>
        </p:txBody>
      </p:sp>
      <p:sp>
        <p:nvSpPr>
          <p:cNvPr id="86" name="Round Same Side Corner Rectangle 3">
            <a:extLst>
              <a:ext uri="{FF2B5EF4-FFF2-40B4-BE49-F238E27FC236}">
                <a16:creationId xmlns:a16="http://schemas.microsoft.com/office/drawing/2014/main" id="{40DB05DC-7783-4040-A9EE-F42BC06557B7}"/>
              </a:ext>
            </a:extLst>
          </p:cNvPr>
          <p:cNvSpPr/>
          <p:nvPr/>
        </p:nvSpPr>
        <p:spPr>
          <a:xfrm>
            <a:off x="4852535" y="727337"/>
            <a:ext cx="141313" cy="262486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7" name="Round Same Side Corner Rectangle 4">
            <a:extLst>
              <a:ext uri="{FF2B5EF4-FFF2-40B4-BE49-F238E27FC236}">
                <a16:creationId xmlns:a16="http://schemas.microsoft.com/office/drawing/2014/main" id="{DFEA5FA4-681B-4744-86A1-2C849AF20B4A}"/>
              </a:ext>
            </a:extLst>
          </p:cNvPr>
          <p:cNvSpPr/>
          <p:nvPr/>
        </p:nvSpPr>
        <p:spPr>
          <a:xfrm>
            <a:off x="4675655" y="727337"/>
            <a:ext cx="141313" cy="262486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8" name="Round Same Side Corner Rectangle 5">
            <a:extLst>
              <a:ext uri="{FF2B5EF4-FFF2-40B4-BE49-F238E27FC236}">
                <a16:creationId xmlns:a16="http://schemas.microsoft.com/office/drawing/2014/main" id="{D1854A5F-14EB-41AE-B5D0-BB3A2F796F4B}"/>
              </a:ext>
            </a:extLst>
          </p:cNvPr>
          <p:cNvSpPr/>
          <p:nvPr/>
        </p:nvSpPr>
        <p:spPr>
          <a:xfrm>
            <a:off x="4498774" y="727337"/>
            <a:ext cx="141313" cy="262486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9" name="Round Same Side Corner Rectangle 6">
            <a:extLst>
              <a:ext uri="{FF2B5EF4-FFF2-40B4-BE49-F238E27FC236}">
                <a16:creationId xmlns:a16="http://schemas.microsoft.com/office/drawing/2014/main" id="{2297D144-F562-49A5-8D69-8E5B0E4DC60D}"/>
              </a:ext>
            </a:extLst>
          </p:cNvPr>
          <p:cNvSpPr/>
          <p:nvPr/>
        </p:nvSpPr>
        <p:spPr>
          <a:xfrm>
            <a:off x="4321893" y="727337"/>
            <a:ext cx="141313" cy="262486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0" name="Round Same Side Corner Rectangle 7">
            <a:extLst>
              <a:ext uri="{FF2B5EF4-FFF2-40B4-BE49-F238E27FC236}">
                <a16:creationId xmlns:a16="http://schemas.microsoft.com/office/drawing/2014/main" id="{84ED3409-700E-49F7-9B6D-7E7BE0D6B548}"/>
              </a:ext>
            </a:extLst>
          </p:cNvPr>
          <p:cNvSpPr/>
          <p:nvPr/>
        </p:nvSpPr>
        <p:spPr>
          <a:xfrm>
            <a:off x="4145013" y="727337"/>
            <a:ext cx="141313" cy="262486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id="{2F1F78B5-DE55-4FD9-B78C-41D25D15A3A8}"/>
              </a:ext>
            </a:extLst>
          </p:cNvPr>
          <p:cNvGrpSpPr/>
          <p:nvPr/>
        </p:nvGrpSpPr>
        <p:grpSpPr>
          <a:xfrm>
            <a:off x="4677308" y="2165552"/>
            <a:ext cx="3946375" cy="450000"/>
            <a:chOff x="4677308" y="2165552"/>
            <a:chExt cx="3946375" cy="450000"/>
          </a:xfrm>
        </p:grpSpPr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AB292231-001F-4E25-B667-5F5778511366}"/>
                </a:ext>
              </a:extLst>
            </p:cNvPr>
            <p:cNvSpPr/>
            <p:nvPr/>
          </p:nvSpPr>
          <p:spPr>
            <a:xfrm>
              <a:off x="4677308" y="2165552"/>
              <a:ext cx="3946375" cy="45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94" name="직사각형 113">
              <a:extLst>
                <a:ext uri="{FF2B5EF4-FFF2-40B4-BE49-F238E27FC236}">
                  <a16:creationId xmlns:a16="http://schemas.microsoft.com/office/drawing/2014/main" id="{200DC1F7-3DF7-44B7-84D1-295002F09E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04540" y="2228997"/>
              <a:ext cx="3619143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cs typeface="Arial" charset="0"/>
                </a:rPr>
                <a:t>Linux and Shell Script</a:t>
              </a:r>
              <a:endParaRPr lang="ko-KR" altLang="en-US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EF5005B2-DB6C-49A4-AD76-6F4284EB7B06}"/>
              </a:ext>
            </a:extLst>
          </p:cNvPr>
          <p:cNvGrpSpPr/>
          <p:nvPr/>
        </p:nvGrpSpPr>
        <p:grpSpPr>
          <a:xfrm>
            <a:off x="546737" y="818326"/>
            <a:ext cx="3739590" cy="449075"/>
            <a:chOff x="546737" y="818326"/>
            <a:chExt cx="3739590" cy="449075"/>
          </a:xfrm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A8406EE8-7602-45B4-B441-D4C36CB46B1B}"/>
                </a:ext>
              </a:extLst>
            </p:cNvPr>
            <p:cNvSpPr/>
            <p:nvPr/>
          </p:nvSpPr>
          <p:spPr>
            <a:xfrm>
              <a:off x="546737" y="818326"/>
              <a:ext cx="3739590" cy="4490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97" name="직사각형 113">
              <a:extLst>
                <a:ext uri="{FF2B5EF4-FFF2-40B4-BE49-F238E27FC236}">
                  <a16:creationId xmlns:a16="http://schemas.microsoft.com/office/drawing/2014/main" id="{1D17C64A-8EED-47CE-8EB7-F5A2D00087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0625" y="868604"/>
              <a:ext cx="3649661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cs typeface="Arial" charset="0"/>
                </a:rPr>
                <a:t>Software and Software Engineering</a:t>
              </a:r>
              <a:endParaRPr lang="ko-KR" altLang="en-US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C586591D-3AA6-4DF4-B403-41132DBCAE98}"/>
              </a:ext>
            </a:extLst>
          </p:cNvPr>
          <p:cNvGrpSpPr/>
          <p:nvPr/>
        </p:nvGrpSpPr>
        <p:grpSpPr>
          <a:xfrm>
            <a:off x="546736" y="1695785"/>
            <a:ext cx="3903705" cy="450000"/>
            <a:chOff x="546736" y="1609647"/>
            <a:chExt cx="3903705" cy="450000"/>
          </a:xfrm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0FBF020A-EDA6-40C1-AC71-04E40E6FB4BA}"/>
                </a:ext>
              </a:extLst>
            </p:cNvPr>
            <p:cNvSpPr/>
            <p:nvPr/>
          </p:nvSpPr>
          <p:spPr>
            <a:xfrm>
              <a:off x="546736" y="1609647"/>
              <a:ext cx="3903705" cy="45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100" name="직사각형 113">
              <a:extLst>
                <a:ext uri="{FF2B5EF4-FFF2-40B4-BE49-F238E27FC236}">
                  <a16:creationId xmlns:a16="http://schemas.microsoft.com/office/drawing/2014/main" id="{C19C617A-3CA7-43DE-97B4-B190C04A20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8262" y="1665203"/>
              <a:ext cx="3592266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cs typeface="Arial" charset="0"/>
                </a:rPr>
                <a:t>Cloud Computing and AWS</a:t>
              </a:r>
              <a:endParaRPr lang="ko-KR" altLang="en-US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1641F162-1BBA-4BF2-B1B8-24B04FFB6E65}"/>
              </a:ext>
            </a:extLst>
          </p:cNvPr>
          <p:cNvGrpSpPr/>
          <p:nvPr/>
        </p:nvGrpSpPr>
        <p:grpSpPr>
          <a:xfrm>
            <a:off x="546737" y="2601375"/>
            <a:ext cx="4072671" cy="450000"/>
            <a:chOff x="546737" y="2614627"/>
            <a:chExt cx="4072671" cy="450000"/>
          </a:xfrm>
        </p:grpSpPr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EE8E03AE-D22D-4DCB-AC6D-173AB58FA00D}"/>
                </a:ext>
              </a:extLst>
            </p:cNvPr>
            <p:cNvSpPr/>
            <p:nvPr/>
          </p:nvSpPr>
          <p:spPr>
            <a:xfrm>
              <a:off x="546737" y="2614627"/>
              <a:ext cx="4041588" cy="450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103" name="직사각형 113">
              <a:extLst>
                <a:ext uri="{FF2B5EF4-FFF2-40B4-BE49-F238E27FC236}">
                  <a16:creationId xmlns:a16="http://schemas.microsoft.com/office/drawing/2014/main" id="{4F4D53E4-7441-444E-B160-6BA7839C07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0626" y="2675420"/>
              <a:ext cx="4068782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cs typeface="Arial" charset="0"/>
                </a:rPr>
                <a:t>Process Models and Agile Development</a:t>
              </a:r>
              <a:endParaRPr lang="ko-KR" altLang="en-US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244731BA-8D5E-45B2-B1B6-BA67674EA930}"/>
              </a:ext>
            </a:extLst>
          </p:cNvPr>
          <p:cNvGrpSpPr/>
          <p:nvPr/>
        </p:nvGrpSpPr>
        <p:grpSpPr>
          <a:xfrm>
            <a:off x="4867449" y="1267402"/>
            <a:ext cx="3732552" cy="450000"/>
            <a:chOff x="4867449" y="1267402"/>
            <a:chExt cx="3732552" cy="450000"/>
          </a:xfrm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EABD6404-A944-4855-876E-4BCC22D55663}"/>
                </a:ext>
              </a:extLst>
            </p:cNvPr>
            <p:cNvSpPr/>
            <p:nvPr/>
          </p:nvSpPr>
          <p:spPr>
            <a:xfrm>
              <a:off x="4867449" y="1267402"/>
              <a:ext cx="3732552" cy="450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104" name="직사각형 113">
              <a:extLst>
                <a:ext uri="{FF2B5EF4-FFF2-40B4-BE49-F238E27FC236}">
                  <a16:creationId xmlns:a16="http://schemas.microsoft.com/office/drawing/2014/main" id="{8C790586-7438-468C-A938-57A3BAB664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0727" y="1334476"/>
              <a:ext cx="3619143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cs typeface="Arial" charset="0"/>
                </a:rPr>
                <a:t>Requirements</a:t>
              </a:r>
              <a:endParaRPr lang="ko-KR" altLang="en-US" sz="16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103423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0EA6DC4-42B2-4C8E-BA73-9C28EECCE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375" y="129647"/>
            <a:ext cx="5840888" cy="421341"/>
          </a:xfrm>
        </p:spPr>
        <p:txBody>
          <a:bodyPr/>
          <a:lstStyle/>
          <a:p>
            <a:r>
              <a:rPr lang="en-GB" dirty="0"/>
              <a:t>Teaching Plan – Block 2</a:t>
            </a:r>
          </a:p>
        </p:txBody>
      </p:sp>
      <p:sp>
        <p:nvSpPr>
          <p:cNvPr id="47" name="Round Same Side Corner Rectangle 4">
            <a:extLst>
              <a:ext uri="{FF2B5EF4-FFF2-40B4-BE49-F238E27FC236}">
                <a16:creationId xmlns:a16="http://schemas.microsoft.com/office/drawing/2014/main" id="{6354FE3F-DC5B-4F95-B3D1-6F430C212C07}"/>
              </a:ext>
            </a:extLst>
          </p:cNvPr>
          <p:cNvSpPr/>
          <p:nvPr/>
        </p:nvSpPr>
        <p:spPr>
          <a:xfrm>
            <a:off x="4675655" y="727337"/>
            <a:ext cx="141313" cy="262486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8" name="Round Same Side Corner Rectangle 5">
            <a:extLst>
              <a:ext uri="{FF2B5EF4-FFF2-40B4-BE49-F238E27FC236}">
                <a16:creationId xmlns:a16="http://schemas.microsoft.com/office/drawing/2014/main" id="{2C70417B-B9B4-4281-8C03-FF8FC52CE3D8}"/>
              </a:ext>
            </a:extLst>
          </p:cNvPr>
          <p:cNvSpPr/>
          <p:nvPr/>
        </p:nvSpPr>
        <p:spPr>
          <a:xfrm>
            <a:off x="4498774" y="727337"/>
            <a:ext cx="141313" cy="262486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9" name="Round Same Side Corner Rectangle 6">
            <a:extLst>
              <a:ext uri="{FF2B5EF4-FFF2-40B4-BE49-F238E27FC236}">
                <a16:creationId xmlns:a16="http://schemas.microsoft.com/office/drawing/2014/main" id="{801C6154-C052-4448-AF9B-45D3808EE58A}"/>
              </a:ext>
            </a:extLst>
          </p:cNvPr>
          <p:cNvSpPr/>
          <p:nvPr/>
        </p:nvSpPr>
        <p:spPr>
          <a:xfrm>
            <a:off x="4321893" y="727337"/>
            <a:ext cx="141313" cy="262486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0" name="Round Same Side Corner Rectangle 7">
            <a:extLst>
              <a:ext uri="{FF2B5EF4-FFF2-40B4-BE49-F238E27FC236}">
                <a16:creationId xmlns:a16="http://schemas.microsoft.com/office/drawing/2014/main" id="{9107785C-3138-4E8A-83E2-877FC6752F2B}"/>
              </a:ext>
            </a:extLst>
          </p:cNvPr>
          <p:cNvSpPr/>
          <p:nvPr/>
        </p:nvSpPr>
        <p:spPr>
          <a:xfrm>
            <a:off x="4145013" y="727337"/>
            <a:ext cx="141313" cy="262486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1" name="Freeform 8">
            <a:extLst>
              <a:ext uri="{FF2B5EF4-FFF2-40B4-BE49-F238E27FC236}">
                <a16:creationId xmlns:a16="http://schemas.microsoft.com/office/drawing/2014/main" id="{85A73002-80E1-4928-B08A-F66FC17A1872}"/>
              </a:ext>
            </a:extLst>
          </p:cNvPr>
          <p:cNvSpPr/>
          <p:nvPr/>
        </p:nvSpPr>
        <p:spPr>
          <a:xfrm>
            <a:off x="520317" y="3345561"/>
            <a:ext cx="3763489" cy="473988"/>
          </a:xfrm>
          <a:custGeom>
            <a:avLst/>
            <a:gdLst>
              <a:gd name="connsiteX0" fmla="*/ 3335731 w 3507638"/>
              <a:gd name="connsiteY0" fmla="*/ 0 h 512064"/>
              <a:gd name="connsiteX1" fmla="*/ 0 w 3507638"/>
              <a:gd name="connsiteY1" fmla="*/ 497434 h 512064"/>
              <a:gd name="connsiteX2" fmla="*/ 1353312 w 3507638"/>
              <a:gd name="connsiteY2" fmla="*/ 512064 h 512064"/>
              <a:gd name="connsiteX3" fmla="*/ 3507638 w 3507638"/>
              <a:gd name="connsiteY3" fmla="*/ 10973 h 512064"/>
              <a:gd name="connsiteX4" fmla="*/ 3335731 w 3507638"/>
              <a:gd name="connsiteY4" fmla="*/ 0 h 512064"/>
              <a:gd name="connsiteX0" fmla="*/ 3347637 w 3519544"/>
              <a:gd name="connsiteY0" fmla="*/ 0 h 516484"/>
              <a:gd name="connsiteX1" fmla="*/ 0 w 3519544"/>
              <a:gd name="connsiteY1" fmla="*/ 516484 h 516484"/>
              <a:gd name="connsiteX2" fmla="*/ 1365218 w 3519544"/>
              <a:gd name="connsiteY2" fmla="*/ 512064 h 516484"/>
              <a:gd name="connsiteX3" fmla="*/ 3519544 w 3519544"/>
              <a:gd name="connsiteY3" fmla="*/ 10973 h 516484"/>
              <a:gd name="connsiteX4" fmla="*/ 3347637 w 3519544"/>
              <a:gd name="connsiteY4" fmla="*/ 0 h 516484"/>
              <a:gd name="connsiteX0" fmla="*/ 3338112 w 3510019"/>
              <a:gd name="connsiteY0" fmla="*/ 0 h 512064"/>
              <a:gd name="connsiteX1" fmla="*/ 0 w 3510019"/>
              <a:gd name="connsiteY1" fmla="*/ 495052 h 512064"/>
              <a:gd name="connsiteX2" fmla="*/ 1355693 w 3510019"/>
              <a:gd name="connsiteY2" fmla="*/ 512064 h 512064"/>
              <a:gd name="connsiteX3" fmla="*/ 3510019 w 3510019"/>
              <a:gd name="connsiteY3" fmla="*/ 10973 h 512064"/>
              <a:gd name="connsiteX4" fmla="*/ 3338112 w 3510019"/>
              <a:gd name="connsiteY4" fmla="*/ 0 h 512064"/>
              <a:gd name="connsiteX0" fmla="*/ 3335731 w 3507638"/>
              <a:gd name="connsiteY0" fmla="*/ 0 h 512064"/>
              <a:gd name="connsiteX1" fmla="*/ 0 w 3507638"/>
              <a:gd name="connsiteY1" fmla="*/ 509339 h 512064"/>
              <a:gd name="connsiteX2" fmla="*/ 1353312 w 3507638"/>
              <a:gd name="connsiteY2" fmla="*/ 512064 h 512064"/>
              <a:gd name="connsiteX3" fmla="*/ 3507638 w 3507638"/>
              <a:gd name="connsiteY3" fmla="*/ 10973 h 512064"/>
              <a:gd name="connsiteX4" fmla="*/ 3335731 w 3507638"/>
              <a:gd name="connsiteY4" fmla="*/ 0 h 512064"/>
              <a:gd name="connsiteX0" fmla="*/ 3340493 w 3512400"/>
              <a:gd name="connsiteY0" fmla="*/ 0 h 512064"/>
              <a:gd name="connsiteX1" fmla="*/ 0 w 3512400"/>
              <a:gd name="connsiteY1" fmla="*/ 499814 h 512064"/>
              <a:gd name="connsiteX2" fmla="*/ 1358074 w 3512400"/>
              <a:gd name="connsiteY2" fmla="*/ 512064 h 512064"/>
              <a:gd name="connsiteX3" fmla="*/ 3512400 w 3512400"/>
              <a:gd name="connsiteY3" fmla="*/ 10973 h 512064"/>
              <a:gd name="connsiteX4" fmla="*/ 3340493 w 3512400"/>
              <a:gd name="connsiteY4" fmla="*/ 0 h 512064"/>
              <a:gd name="connsiteX0" fmla="*/ 3326206 w 3498113"/>
              <a:gd name="connsiteY0" fmla="*/ 0 h 512064"/>
              <a:gd name="connsiteX1" fmla="*/ 0 w 3498113"/>
              <a:gd name="connsiteY1" fmla="*/ 511720 h 512064"/>
              <a:gd name="connsiteX2" fmla="*/ 1343787 w 3498113"/>
              <a:gd name="connsiteY2" fmla="*/ 512064 h 512064"/>
              <a:gd name="connsiteX3" fmla="*/ 3498113 w 3498113"/>
              <a:gd name="connsiteY3" fmla="*/ 10973 h 512064"/>
              <a:gd name="connsiteX4" fmla="*/ 3326206 w 3498113"/>
              <a:gd name="connsiteY4" fmla="*/ 0 h 512064"/>
              <a:gd name="connsiteX0" fmla="*/ 3326206 w 3498113"/>
              <a:gd name="connsiteY0" fmla="*/ 0 h 512064"/>
              <a:gd name="connsiteX1" fmla="*/ 0 w 3498113"/>
              <a:gd name="connsiteY1" fmla="*/ 492670 h 512064"/>
              <a:gd name="connsiteX2" fmla="*/ 1343787 w 3498113"/>
              <a:gd name="connsiteY2" fmla="*/ 512064 h 512064"/>
              <a:gd name="connsiteX3" fmla="*/ 3498113 w 3498113"/>
              <a:gd name="connsiteY3" fmla="*/ 10973 h 512064"/>
              <a:gd name="connsiteX4" fmla="*/ 3326206 w 3498113"/>
              <a:gd name="connsiteY4" fmla="*/ 0 h 512064"/>
              <a:gd name="connsiteX0" fmla="*/ 3326206 w 3498113"/>
              <a:gd name="connsiteY0" fmla="*/ 0 h 523970"/>
              <a:gd name="connsiteX1" fmla="*/ 0 w 3498113"/>
              <a:gd name="connsiteY1" fmla="*/ 492670 h 523970"/>
              <a:gd name="connsiteX2" fmla="*/ 1350930 w 3498113"/>
              <a:gd name="connsiteY2" fmla="*/ 523970 h 523970"/>
              <a:gd name="connsiteX3" fmla="*/ 3498113 w 3498113"/>
              <a:gd name="connsiteY3" fmla="*/ 10973 h 523970"/>
              <a:gd name="connsiteX4" fmla="*/ 3326206 w 3498113"/>
              <a:gd name="connsiteY4" fmla="*/ 0 h 523970"/>
              <a:gd name="connsiteX0" fmla="*/ 3326206 w 3498113"/>
              <a:gd name="connsiteY0" fmla="*/ 0 h 514445"/>
              <a:gd name="connsiteX1" fmla="*/ 0 w 3498113"/>
              <a:gd name="connsiteY1" fmla="*/ 492670 h 514445"/>
              <a:gd name="connsiteX2" fmla="*/ 1329499 w 3498113"/>
              <a:gd name="connsiteY2" fmla="*/ 514445 h 514445"/>
              <a:gd name="connsiteX3" fmla="*/ 3498113 w 3498113"/>
              <a:gd name="connsiteY3" fmla="*/ 10973 h 514445"/>
              <a:gd name="connsiteX4" fmla="*/ 3326206 w 3498113"/>
              <a:gd name="connsiteY4" fmla="*/ 0 h 514445"/>
              <a:gd name="connsiteX0" fmla="*/ 3297631 w 3498113"/>
              <a:gd name="connsiteY0" fmla="*/ 0 h 509683"/>
              <a:gd name="connsiteX1" fmla="*/ 0 w 3498113"/>
              <a:gd name="connsiteY1" fmla="*/ 487908 h 509683"/>
              <a:gd name="connsiteX2" fmla="*/ 1329499 w 3498113"/>
              <a:gd name="connsiteY2" fmla="*/ 509683 h 509683"/>
              <a:gd name="connsiteX3" fmla="*/ 3498113 w 3498113"/>
              <a:gd name="connsiteY3" fmla="*/ 6211 h 509683"/>
              <a:gd name="connsiteX4" fmla="*/ 3297631 w 3498113"/>
              <a:gd name="connsiteY4" fmla="*/ 0 h 509683"/>
              <a:gd name="connsiteX0" fmla="*/ 3307156 w 3498113"/>
              <a:gd name="connsiteY0" fmla="*/ 12839 h 503472"/>
              <a:gd name="connsiteX1" fmla="*/ 0 w 3498113"/>
              <a:gd name="connsiteY1" fmla="*/ 481697 h 503472"/>
              <a:gd name="connsiteX2" fmla="*/ 1329499 w 3498113"/>
              <a:gd name="connsiteY2" fmla="*/ 503472 h 503472"/>
              <a:gd name="connsiteX3" fmla="*/ 3498113 w 3498113"/>
              <a:gd name="connsiteY3" fmla="*/ 0 h 503472"/>
              <a:gd name="connsiteX4" fmla="*/ 3307156 w 3498113"/>
              <a:gd name="connsiteY4" fmla="*/ 12839 h 503472"/>
              <a:gd name="connsiteX0" fmla="*/ 3323825 w 3498113"/>
              <a:gd name="connsiteY0" fmla="*/ 0 h 507302"/>
              <a:gd name="connsiteX1" fmla="*/ 0 w 3498113"/>
              <a:gd name="connsiteY1" fmla="*/ 485527 h 507302"/>
              <a:gd name="connsiteX2" fmla="*/ 1329499 w 3498113"/>
              <a:gd name="connsiteY2" fmla="*/ 507302 h 507302"/>
              <a:gd name="connsiteX3" fmla="*/ 3498113 w 3498113"/>
              <a:gd name="connsiteY3" fmla="*/ 3830 h 507302"/>
              <a:gd name="connsiteX4" fmla="*/ 3323825 w 3498113"/>
              <a:gd name="connsiteY4" fmla="*/ 0 h 507302"/>
              <a:gd name="connsiteX0" fmla="*/ 3323825 w 3488588"/>
              <a:gd name="connsiteY0" fmla="*/ 3314 h 510616"/>
              <a:gd name="connsiteX1" fmla="*/ 0 w 3488588"/>
              <a:gd name="connsiteY1" fmla="*/ 488841 h 510616"/>
              <a:gd name="connsiteX2" fmla="*/ 1329499 w 3488588"/>
              <a:gd name="connsiteY2" fmla="*/ 510616 h 510616"/>
              <a:gd name="connsiteX3" fmla="*/ 3488588 w 3488588"/>
              <a:gd name="connsiteY3" fmla="*/ 0 h 510616"/>
              <a:gd name="connsiteX4" fmla="*/ 3323825 w 3488588"/>
              <a:gd name="connsiteY4" fmla="*/ 3314 h 510616"/>
              <a:gd name="connsiteX0" fmla="*/ 3323825 w 3495731"/>
              <a:gd name="connsiteY0" fmla="*/ 0 h 507302"/>
              <a:gd name="connsiteX1" fmla="*/ 0 w 3495731"/>
              <a:gd name="connsiteY1" fmla="*/ 485527 h 507302"/>
              <a:gd name="connsiteX2" fmla="*/ 1329499 w 3495731"/>
              <a:gd name="connsiteY2" fmla="*/ 507302 h 507302"/>
              <a:gd name="connsiteX3" fmla="*/ 3495731 w 3495731"/>
              <a:gd name="connsiteY3" fmla="*/ 10973 h 507302"/>
              <a:gd name="connsiteX4" fmla="*/ 3323825 w 3495731"/>
              <a:gd name="connsiteY4" fmla="*/ 0 h 507302"/>
              <a:gd name="connsiteX0" fmla="*/ 3323825 w 3493349"/>
              <a:gd name="connsiteY0" fmla="*/ 3314 h 510616"/>
              <a:gd name="connsiteX1" fmla="*/ 0 w 3493349"/>
              <a:gd name="connsiteY1" fmla="*/ 488841 h 510616"/>
              <a:gd name="connsiteX2" fmla="*/ 1329499 w 3493349"/>
              <a:gd name="connsiteY2" fmla="*/ 510616 h 510616"/>
              <a:gd name="connsiteX3" fmla="*/ 3493349 w 3493349"/>
              <a:gd name="connsiteY3" fmla="*/ 0 h 510616"/>
              <a:gd name="connsiteX4" fmla="*/ 3323825 w 3493349"/>
              <a:gd name="connsiteY4" fmla="*/ 3314 h 510616"/>
              <a:gd name="connsiteX0" fmla="*/ 3323825 w 3495730"/>
              <a:gd name="connsiteY0" fmla="*/ 0 h 507302"/>
              <a:gd name="connsiteX1" fmla="*/ 0 w 3495730"/>
              <a:gd name="connsiteY1" fmla="*/ 485527 h 507302"/>
              <a:gd name="connsiteX2" fmla="*/ 1329499 w 3495730"/>
              <a:gd name="connsiteY2" fmla="*/ 507302 h 507302"/>
              <a:gd name="connsiteX3" fmla="*/ 3495730 w 3495730"/>
              <a:gd name="connsiteY3" fmla="*/ 3830 h 507302"/>
              <a:gd name="connsiteX4" fmla="*/ 3323825 w 3495730"/>
              <a:gd name="connsiteY4" fmla="*/ 0 h 507302"/>
              <a:gd name="connsiteX0" fmla="*/ 3328835 w 3500740"/>
              <a:gd name="connsiteY0" fmla="*/ 0 h 507302"/>
              <a:gd name="connsiteX1" fmla="*/ 0 w 3500740"/>
              <a:gd name="connsiteY1" fmla="*/ 498053 h 507302"/>
              <a:gd name="connsiteX2" fmla="*/ 1334509 w 3500740"/>
              <a:gd name="connsiteY2" fmla="*/ 507302 h 507302"/>
              <a:gd name="connsiteX3" fmla="*/ 3500740 w 3500740"/>
              <a:gd name="connsiteY3" fmla="*/ 3830 h 507302"/>
              <a:gd name="connsiteX4" fmla="*/ 3328835 w 3500740"/>
              <a:gd name="connsiteY4" fmla="*/ 0 h 507302"/>
              <a:gd name="connsiteX0" fmla="*/ 3321319 w 3493224"/>
              <a:gd name="connsiteY0" fmla="*/ 0 h 507302"/>
              <a:gd name="connsiteX1" fmla="*/ 0 w 3493224"/>
              <a:gd name="connsiteY1" fmla="*/ 490538 h 507302"/>
              <a:gd name="connsiteX2" fmla="*/ 1326993 w 3493224"/>
              <a:gd name="connsiteY2" fmla="*/ 507302 h 507302"/>
              <a:gd name="connsiteX3" fmla="*/ 3493224 w 3493224"/>
              <a:gd name="connsiteY3" fmla="*/ 3830 h 507302"/>
              <a:gd name="connsiteX4" fmla="*/ 3321319 w 3493224"/>
              <a:gd name="connsiteY4" fmla="*/ 0 h 507302"/>
              <a:gd name="connsiteX0" fmla="*/ 3323824 w 3495729"/>
              <a:gd name="connsiteY0" fmla="*/ 0 h 507302"/>
              <a:gd name="connsiteX1" fmla="*/ 0 w 3495729"/>
              <a:gd name="connsiteY1" fmla="*/ 500559 h 507302"/>
              <a:gd name="connsiteX2" fmla="*/ 1329498 w 3495729"/>
              <a:gd name="connsiteY2" fmla="*/ 507302 h 507302"/>
              <a:gd name="connsiteX3" fmla="*/ 3495729 w 3495729"/>
              <a:gd name="connsiteY3" fmla="*/ 3830 h 507302"/>
              <a:gd name="connsiteX4" fmla="*/ 3323824 w 3495729"/>
              <a:gd name="connsiteY4" fmla="*/ 0 h 507302"/>
              <a:gd name="connsiteX0" fmla="*/ 3342039 w 3513944"/>
              <a:gd name="connsiteY0" fmla="*/ 0 h 507845"/>
              <a:gd name="connsiteX1" fmla="*/ 0 w 3513944"/>
              <a:gd name="connsiteY1" fmla="*/ 507845 h 507845"/>
              <a:gd name="connsiteX2" fmla="*/ 1347713 w 3513944"/>
              <a:gd name="connsiteY2" fmla="*/ 507302 h 507845"/>
              <a:gd name="connsiteX3" fmla="*/ 3513944 w 3513944"/>
              <a:gd name="connsiteY3" fmla="*/ 3830 h 507845"/>
              <a:gd name="connsiteX4" fmla="*/ 3342039 w 3513944"/>
              <a:gd name="connsiteY4" fmla="*/ 0 h 507845"/>
              <a:gd name="connsiteX0" fmla="*/ 3342039 w 3513944"/>
              <a:gd name="connsiteY0" fmla="*/ 0 h 507845"/>
              <a:gd name="connsiteX1" fmla="*/ 0 w 3513944"/>
              <a:gd name="connsiteY1" fmla="*/ 507845 h 507845"/>
              <a:gd name="connsiteX2" fmla="*/ 1347713 w 3513944"/>
              <a:gd name="connsiteY2" fmla="*/ 507302 h 507845"/>
              <a:gd name="connsiteX3" fmla="*/ 3513944 w 3513944"/>
              <a:gd name="connsiteY3" fmla="*/ 3830 h 507845"/>
              <a:gd name="connsiteX4" fmla="*/ 3342039 w 3513944"/>
              <a:gd name="connsiteY4" fmla="*/ 0 h 507845"/>
              <a:gd name="connsiteX0" fmla="*/ 3342039 w 3513944"/>
              <a:gd name="connsiteY0" fmla="*/ 0 h 507845"/>
              <a:gd name="connsiteX1" fmla="*/ 0 w 3513944"/>
              <a:gd name="connsiteY1" fmla="*/ 507845 h 507845"/>
              <a:gd name="connsiteX2" fmla="*/ 1362285 w 3513944"/>
              <a:gd name="connsiteY2" fmla="*/ 507302 h 507845"/>
              <a:gd name="connsiteX3" fmla="*/ 3513944 w 3513944"/>
              <a:gd name="connsiteY3" fmla="*/ 3830 h 507845"/>
              <a:gd name="connsiteX4" fmla="*/ 3342039 w 3513944"/>
              <a:gd name="connsiteY4" fmla="*/ 0 h 507845"/>
              <a:gd name="connsiteX0" fmla="*/ 3302566 w 3474471"/>
              <a:gd name="connsiteY0" fmla="*/ 0 h 511042"/>
              <a:gd name="connsiteX1" fmla="*/ 0 w 3474471"/>
              <a:gd name="connsiteY1" fmla="*/ 511042 h 511042"/>
              <a:gd name="connsiteX2" fmla="*/ 1322812 w 3474471"/>
              <a:gd name="connsiteY2" fmla="*/ 507302 h 511042"/>
              <a:gd name="connsiteX3" fmla="*/ 3474471 w 3474471"/>
              <a:gd name="connsiteY3" fmla="*/ 3830 h 511042"/>
              <a:gd name="connsiteX4" fmla="*/ 3302566 w 3474471"/>
              <a:gd name="connsiteY4" fmla="*/ 0 h 511042"/>
              <a:gd name="connsiteX0" fmla="*/ 3314176 w 3486081"/>
              <a:gd name="connsiteY0" fmla="*/ 0 h 507302"/>
              <a:gd name="connsiteX1" fmla="*/ 0 w 3486081"/>
              <a:gd name="connsiteY1" fmla="*/ 501451 h 507302"/>
              <a:gd name="connsiteX2" fmla="*/ 1334422 w 3486081"/>
              <a:gd name="connsiteY2" fmla="*/ 507302 h 507302"/>
              <a:gd name="connsiteX3" fmla="*/ 3486081 w 3486081"/>
              <a:gd name="connsiteY3" fmla="*/ 3830 h 507302"/>
              <a:gd name="connsiteX4" fmla="*/ 3314176 w 3486081"/>
              <a:gd name="connsiteY4" fmla="*/ 0 h 507302"/>
              <a:gd name="connsiteX0" fmla="*/ 3314176 w 3486081"/>
              <a:gd name="connsiteY0" fmla="*/ 0 h 507302"/>
              <a:gd name="connsiteX1" fmla="*/ 0 w 3486081"/>
              <a:gd name="connsiteY1" fmla="*/ 501451 h 507302"/>
              <a:gd name="connsiteX2" fmla="*/ 1000064 w 3486081"/>
              <a:gd name="connsiteY2" fmla="*/ 507302 h 507302"/>
              <a:gd name="connsiteX3" fmla="*/ 3486081 w 3486081"/>
              <a:gd name="connsiteY3" fmla="*/ 3830 h 507302"/>
              <a:gd name="connsiteX4" fmla="*/ 3314176 w 3486081"/>
              <a:gd name="connsiteY4" fmla="*/ 0 h 507302"/>
              <a:gd name="connsiteX0" fmla="*/ 3309532 w 3481437"/>
              <a:gd name="connsiteY0" fmla="*/ 0 h 507302"/>
              <a:gd name="connsiteX1" fmla="*/ 0 w 3481437"/>
              <a:gd name="connsiteY1" fmla="*/ 504648 h 507302"/>
              <a:gd name="connsiteX2" fmla="*/ 995420 w 3481437"/>
              <a:gd name="connsiteY2" fmla="*/ 507302 h 507302"/>
              <a:gd name="connsiteX3" fmla="*/ 3481437 w 3481437"/>
              <a:gd name="connsiteY3" fmla="*/ 3830 h 507302"/>
              <a:gd name="connsiteX4" fmla="*/ 3309532 w 3481437"/>
              <a:gd name="connsiteY4" fmla="*/ 0 h 507302"/>
              <a:gd name="connsiteX0" fmla="*/ 3355970 w 3481437"/>
              <a:gd name="connsiteY0" fmla="*/ 0 h 507302"/>
              <a:gd name="connsiteX1" fmla="*/ 0 w 3481437"/>
              <a:gd name="connsiteY1" fmla="*/ 504648 h 507302"/>
              <a:gd name="connsiteX2" fmla="*/ 995420 w 3481437"/>
              <a:gd name="connsiteY2" fmla="*/ 507302 h 507302"/>
              <a:gd name="connsiteX3" fmla="*/ 3481437 w 3481437"/>
              <a:gd name="connsiteY3" fmla="*/ 3830 h 507302"/>
              <a:gd name="connsiteX4" fmla="*/ 3355970 w 3481437"/>
              <a:gd name="connsiteY4" fmla="*/ 0 h 507302"/>
              <a:gd name="connsiteX0" fmla="*/ 3355970 w 3481437"/>
              <a:gd name="connsiteY0" fmla="*/ 0 h 507302"/>
              <a:gd name="connsiteX1" fmla="*/ 0 w 3481437"/>
              <a:gd name="connsiteY1" fmla="*/ 504648 h 507302"/>
              <a:gd name="connsiteX2" fmla="*/ 995420 w 3481437"/>
              <a:gd name="connsiteY2" fmla="*/ 507302 h 507302"/>
              <a:gd name="connsiteX3" fmla="*/ 3481437 w 3481437"/>
              <a:gd name="connsiteY3" fmla="*/ 3830 h 507302"/>
              <a:gd name="connsiteX4" fmla="*/ 3355970 w 3481437"/>
              <a:gd name="connsiteY4" fmla="*/ 0 h 507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81437" h="507302">
                <a:moveTo>
                  <a:pt x="3355970" y="0"/>
                </a:moveTo>
                <a:lnTo>
                  <a:pt x="0" y="504648"/>
                </a:lnTo>
                <a:lnTo>
                  <a:pt x="995420" y="507302"/>
                </a:lnTo>
                <a:lnTo>
                  <a:pt x="3481437" y="3830"/>
                </a:lnTo>
                <a:lnTo>
                  <a:pt x="335597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0"/>
                </a:schemeClr>
              </a:gs>
              <a:gs pos="100000">
                <a:schemeClr val="accent1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2700"/>
          </a:p>
        </p:txBody>
      </p:sp>
      <p:sp>
        <p:nvSpPr>
          <p:cNvPr id="52" name="Freeform 9">
            <a:extLst>
              <a:ext uri="{FF2B5EF4-FFF2-40B4-BE49-F238E27FC236}">
                <a16:creationId xmlns:a16="http://schemas.microsoft.com/office/drawing/2014/main" id="{C2934F0F-7881-40AF-87A5-DF258111A4F3}"/>
              </a:ext>
            </a:extLst>
          </p:cNvPr>
          <p:cNvSpPr/>
          <p:nvPr/>
        </p:nvSpPr>
        <p:spPr>
          <a:xfrm>
            <a:off x="2274831" y="3343577"/>
            <a:ext cx="2192860" cy="485350"/>
          </a:xfrm>
          <a:custGeom>
            <a:avLst/>
            <a:gdLst>
              <a:gd name="connsiteX0" fmla="*/ 1956816 w 2125066"/>
              <a:gd name="connsiteY0" fmla="*/ 0 h 501091"/>
              <a:gd name="connsiteX1" fmla="*/ 0 w 2125066"/>
              <a:gd name="connsiteY1" fmla="*/ 497433 h 501091"/>
              <a:gd name="connsiteX2" fmla="*/ 1331367 w 2125066"/>
              <a:gd name="connsiteY2" fmla="*/ 501091 h 501091"/>
              <a:gd name="connsiteX3" fmla="*/ 2125066 w 2125066"/>
              <a:gd name="connsiteY3" fmla="*/ 3657 h 501091"/>
              <a:gd name="connsiteX4" fmla="*/ 1956816 w 2125066"/>
              <a:gd name="connsiteY4" fmla="*/ 0 h 501091"/>
              <a:gd name="connsiteX0" fmla="*/ 1949672 w 2125066"/>
              <a:gd name="connsiteY0" fmla="*/ 0 h 501091"/>
              <a:gd name="connsiteX1" fmla="*/ 0 w 2125066"/>
              <a:gd name="connsiteY1" fmla="*/ 497433 h 501091"/>
              <a:gd name="connsiteX2" fmla="*/ 1331367 w 2125066"/>
              <a:gd name="connsiteY2" fmla="*/ 501091 h 501091"/>
              <a:gd name="connsiteX3" fmla="*/ 2125066 w 2125066"/>
              <a:gd name="connsiteY3" fmla="*/ 3657 h 501091"/>
              <a:gd name="connsiteX4" fmla="*/ 1949672 w 2125066"/>
              <a:gd name="connsiteY4" fmla="*/ 0 h 501091"/>
              <a:gd name="connsiteX0" fmla="*/ 1949672 w 2125066"/>
              <a:gd name="connsiteY0" fmla="*/ 3487 h 504578"/>
              <a:gd name="connsiteX1" fmla="*/ 0 w 2125066"/>
              <a:gd name="connsiteY1" fmla="*/ 500920 h 504578"/>
              <a:gd name="connsiteX2" fmla="*/ 1331367 w 2125066"/>
              <a:gd name="connsiteY2" fmla="*/ 504578 h 504578"/>
              <a:gd name="connsiteX3" fmla="*/ 2125066 w 2125066"/>
              <a:gd name="connsiteY3" fmla="*/ 0 h 504578"/>
              <a:gd name="connsiteX4" fmla="*/ 1949672 w 2125066"/>
              <a:gd name="connsiteY4" fmla="*/ 3487 h 504578"/>
              <a:gd name="connsiteX0" fmla="*/ 1949672 w 2120303"/>
              <a:gd name="connsiteY0" fmla="*/ 0 h 501091"/>
              <a:gd name="connsiteX1" fmla="*/ 0 w 2120303"/>
              <a:gd name="connsiteY1" fmla="*/ 497433 h 501091"/>
              <a:gd name="connsiteX2" fmla="*/ 1331367 w 2120303"/>
              <a:gd name="connsiteY2" fmla="*/ 501091 h 501091"/>
              <a:gd name="connsiteX3" fmla="*/ 2120303 w 2120303"/>
              <a:gd name="connsiteY3" fmla="*/ 1276 h 501091"/>
              <a:gd name="connsiteX4" fmla="*/ 1949672 w 2120303"/>
              <a:gd name="connsiteY4" fmla="*/ 0 h 501091"/>
              <a:gd name="connsiteX0" fmla="*/ 1949672 w 2120303"/>
              <a:gd name="connsiteY0" fmla="*/ 0 h 503473"/>
              <a:gd name="connsiteX1" fmla="*/ 0 w 2120303"/>
              <a:gd name="connsiteY1" fmla="*/ 497433 h 503473"/>
              <a:gd name="connsiteX2" fmla="*/ 1343273 w 2120303"/>
              <a:gd name="connsiteY2" fmla="*/ 503473 h 503473"/>
              <a:gd name="connsiteX3" fmla="*/ 2120303 w 2120303"/>
              <a:gd name="connsiteY3" fmla="*/ 1276 h 503473"/>
              <a:gd name="connsiteX4" fmla="*/ 1949672 w 2120303"/>
              <a:gd name="connsiteY4" fmla="*/ 0 h 503473"/>
              <a:gd name="connsiteX0" fmla="*/ 1961578 w 2132209"/>
              <a:gd name="connsiteY0" fmla="*/ 0 h 506958"/>
              <a:gd name="connsiteX1" fmla="*/ 0 w 2132209"/>
              <a:gd name="connsiteY1" fmla="*/ 506958 h 506958"/>
              <a:gd name="connsiteX2" fmla="*/ 1355179 w 2132209"/>
              <a:gd name="connsiteY2" fmla="*/ 503473 h 506958"/>
              <a:gd name="connsiteX3" fmla="*/ 2132209 w 2132209"/>
              <a:gd name="connsiteY3" fmla="*/ 1276 h 506958"/>
              <a:gd name="connsiteX4" fmla="*/ 1961578 w 2132209"/>
              <a:gd name="connsiteY4" fmla="*/ 0 h 506958"/>
              <a:gd name="connsiteX0" fmla="*/ 1954434 w 2125065"/>
              <a:gd name="connsiteY0" fmla="*/ 0 h 503473"/>
              <a:gd name="connsiteX1" fmla="*/ 0 w 2125065"/>
              <a:gd name="connsiteY1" fmla="*/ 495051 h 503473"/>
              <a:gd name="connsiteX2" fmla="*/ 1348035 w 2125065"/>
              <a:gd name="connsiteY2" fmla="*/ 503473 h 503473"/>
              <a:gd name="connsiteX3" fmla="*/ 2125065 w 2125065"/>
              <a:gd name="connsiteY3" fmla="*/ 1276 h 503473"/>
              <a:gd name="connsiteX4" fmla="*/ 1954434 w 2125065"/>
              <a:gd name="connsiteY4" fmla="*/ 0 h 503473"/>
              <a:gd name="connsiteX0" fmla="*/ 1954434 w 2125065"/>
              <a:gd name="connsiteY0" fmla="*/ 0 h 503473"/>
              <a:gd name="connsiteX1" fmla="*/ 0 w 2125065"/>
              <a:gd name="connsiteY1" fmla="*/ 495051 h 503473"/>
              <a:gd name="connsiteX2" fmla="*/ 1331366 w 2125065"/>
              <a:gd name="connsiteY2" fmla="*/ 503473 h 503473"/>
              <a:gd name="connsiteX3" fmla="*/ 2125065 w 2125065"/>
              <a:gd name="connsiteY3" fmla="*/ 1276 h 503473"/>
              <a:gd name="connsiteX4" fmla="*/ 1954434 w 2125065"/>
              <a:gd name="connsiteY4" fmla="*/ 0 h 503473"/>
              <a:gd name="connsiteX0" fmla="*/ 1954434 w 2125065"/>
              <a:gd name="connsiteY0" fmla="*/ 0 h 503473"/>
              <a:gd name="connsiteX1" fmla="*/ 0 w 2125065"/>
              <a:gd name="connsiteY1" fmla="*/ 495051 h 503473"/>
              <a:gd name="connsiteX2" fmla="*/ 1343272 w 2125065"/>
              <a:gd name="connsiteY2" fmla="*/ 503473 h 503473"/>
              <a:gd name="connsiteX3" fmla="*/ 2125065 w 2125065"/>
              <a:gd name="connsiteY3" fmla="*/ 1276 h 503473"/>
              <a:gd name="connsiteX4" fmla="*/ 1954434 w 2125065"/>
              <a:gd name="connsiteY4" fmla="*/ 0 h 503473"/>
              <a:gd name="connsiteX0" fmla="*/ 1954434 w 2132209"/>
              <a:gd name="connsiteY0" fmla="*/ 0 h 503473"/>
              <a:gd name="connsiteX1" fmla="*/ 0 w 2132209"/>
              <a:gd name="connsiteY1" fmla="*/ 495051 h 503473"/>
              <a:gd name="connsiteX2" fmla="*/ 1343272 w 2132209"/>
              <a:gd name="connsiteY2" fmla="*/ 503473 h 503473"/>
              <a:gd name="connsiteX3" fmla="*/ 2132209 w 2132209"/>
              <a:gd name="connsiteY3" fmla="*/ 6039 h 503473"/>
              <a:gd name="connsiteX4" fmla="*/ 1954434 w 2132209"/>
              <a:gd name="connsiteY4" fmla="*/ 0 h 503473"/>
              <a:gd name="connsiteX0" fmla="*/ 1966960 w 2144735"/>
              <a:gd name="connsiteY0" fmla="*/ 0 h 505072"/>
              <a:gd name="connsiteX1" fmla="*/ 0 w 2144735"/>
              <a:gd name="connsiteY1" fmla="*/ 505072 h 505072"/>
              <a:gd name="connsiteX2" fmla="*/ 1355798 w 2144735"/>
              <a:gd name="connsiteY2" fmla="*/ 503473 h 505072"/>
              <a:gd name="connsiteX3" fmla="*/ 2144735 w 2144735"/>
              <a:gd name="connsiteY3" fmla="*/ 6039 h 505072"/>
              <a:gd name="connsiteX4" fmla="*/ 1966960 w 2144735"/>
              <a:gd name="connsiteY4" fmla="*/ 0 h 505072"/>
              <a:gd name="connsiteX0" fmla="*/ 1956939 w 2134714"/>
              <a:gd name="connsiteY0" fmla="*/ 0 h 503473"/>
              <a:gd name="connsiteX1" fmla="*/ 0 w 2134714"/>
              <a:gd name="connsiteY1" fmla="*/ 497557 h 503473"/>
              <a:gd name="connsiteX2" fmla="*/ 1345777 w 2134714"/>
              <a:gd name="connsiteY2" fmla="*/ 503473 h 503473"/>
              <a:gd name="connsiteX3" fmla="*/ 2134714 w 2134714"/>
              <a:gd name="connsiteY3" fmla="*/ 6039 h 503473"/>
              <a:gd name="connsiteX4" fmla="*/ 1956939 w 2134714"/>
              <a:gd name="connsiteY4" fmla="*/ 0 h 503473"/>
              <a:gd name="connsiteX0" fmla="*/ 1956939 w 2134714"/>
              <a:gd name="connsiteY0" fmla="*/ 0 h 499830"/>
              <a:gd name="connsiteX1" fmla="*/ 0 w 2134714"/>
              <a:gd name="connsiteY1" fmla="*/ 497557 h 499830"/>
              <a:gd name="connsiteX2" fmla="*/ 1367635 w 2134714"/>
              <a:gd name="connsiteY2" fmla="*/ 499830 h 499830"/>
              <a:gd name="connsiteX3" fmla="*/ 2134714 w 2134714"/>
              <a:gd name="connsiteY3" fmla="*/ 6039 h 499830"/>
              <a:gd name="connsiteX4" fmla="*/ 1956939 w 2134714"/>
              <a:gd name="connsiteY4" fmla="*/ 0 h 499830"/>
              <a:gd name="connsiteX0" fmla="*/ 1956939 w 2134714"/>
              <a:gd name="connsiteY0" fmla="*/ 4890 h 504720"/>
              <a:gd name="connsiteX1" fmla="*/ 0 w 2134714"/>
              <a:gd name="connsiteY1" fmla="*/ 502447 h 504720"/>
              <a:gd name="connsiteX2" fmla="*/ 1367635 w 2134714"/>
              <a:gd name="connsiteY2" fmla="*/ 504720 h 504720"/>
              <a:gd name="connsiteX3" fmla="*/ 2134714 w 2134714"/>
              <a:gd name="connsiteY3" fmla="*/ 0 h 504720"/>
              <a:gd name="connsiteX4" fmla="*/ 1956939 w 2134714"/>
              <a:gd name="connsiteY4" fmla="*/ 4890 h 504720"/>
              <a:gd name="connsiteX0" fmla="*/ 1956939 w 2134714"/>
              <a:gd name="connsiteY0" fmla="*/ 1247 h 504720"/>
              <a:gd name="connsiteX1" fmla="*/ 0 w 2134714"/>
              <a:gd name="connsiteY1" fmla="*/ 502447 h 504720"/>
              <a:gd name="connsiteX2" fmla="*/ 1367635 w 2134714"/>
              <a:gd name="connsiteY2" fmla="*/ 504720 h 504720"/>
              <a:gd name="connsiteX3" fmla="*/ 2134714 w 2134714"/>
              <a:gd name="connsiteY3" fmla="*/ 0 h 504720"/>
              <a:gd name="connsiteX4" fmla="*/ 1956939 w 2134714"/>
              <a:gd name="connsiteY4" fmla="*/ 1247 h 504720"/>
              <a:gd name="connsiteX0" fmla="*/ 1956939 w 2134714"/>
              <a:gd name="connsiteY0" fmla="*/ 1247 h 504720"/>
              <a:gd name="connsiteX1" fmla="*/ 0 w 2134714"/>
              <a:gd name="connsiteY1" fmla="*/ 502447 h 504720"/>
              <a:gd name="connsiteX2" fmla="*/ 1367635 w 2134714"/>
              <a:gd name="connsiteY2" fmla="*/ 504720 h 504720"/>
              <a:gd name="connsiteX3" fmla="*/ 2134714 w 2134714"/>
              <a:gd name="connsiteY3" fmla="*/ 0 h 504720"/>
              <a:gd name="connsiteX4" fmla="*/ 1956939 w 2134714"/>
              <a:gd name="connsiteY4" fmla="*/ 1247 h 504720"/>
              <a:gd name="connsiteX0" fmla="*/ 1975155 w 2152930"/>
              <a:gd name="connsiteY0" fmla="*/ 1247 h 504720"/>
              <a:gd name="connsiteX1" fmla="*/ 0 w 2152930"/>
              <a:gd name="connsiteY1" fmla="*/ 502447 h 504720"/>
              <a:gd name="connsiteX2" fmla="*/ 1385851 w 2152930"/>
              <a:gd name="connsiteY2" fmla="*/ 504720 h 504720"/>
              <a:gd name="connsiteX3" fmla="*/ 2152930 w 2152930"/>
              <a:gd name="connsiteY3" fmla="*/ 0 h 504720"/>
              <a:gd name="connsiteX4" fmla="*/ 1975155 w 2152930"/>
              <a:gd name="connsiteY4" fmla="*/ 1247 h 504720"/>
              <a:gd name="connsiteX0" fmla="*/ 1975155 w 2152930"/>
              <a:gd name="connsiteY0" fmla="*/ 1247 h 513376"/>
              <a:gd name="connsiteX1" fmla="*/ 0 w 2152930"/>
              <a:gd name="connsiteY1" fmla="*/ 513376 h 513376"/>
              <a:gd name="connsiteX2" fmla="*/ 1385851 w 2152930"/>
              <a:gd name="connsiteY2" fmla="*/ 504720 h 513376"/>
              <a:gd name="connsiteX3" fmla="*/ 2152930 w 2152930"/>
              <a:gd name="connsiteY3" fmla="*/ 0 h 513376"/>
              <a:gd name="connsiteX4" fmla="*/ 1975155 w 2152930"/>
              <a:gd name="connsiteY4" fmla="*/ 1247 h 513376"/>
              <a:gd name="connsiteX0" fmla="*/ 1971512 w 2149287"/>
              <a:gd name="connsiteY0" fmla="*/ 1247 h 509733"/>
              <a:gd name="connsiteX1" fmla="*/ 0 w 2149287"/>
              <a:gd name="connsiteY1" fmla="*/ 509733 h 509733"/>
              <a:gd name="connsiteX2" fmla="*/ 1382208 w 2149287"/>
              <a:gd name="connsiteY2" fmla="*/ 504720 h 509733"/>
              <a:gd name="connsiteX3" fmla="*/ 2149287 w 2149287"/>
              <a:gd name="connsiteY3" fmla="*/ 0 h 509733"/>
              <a:gd name="connsiteX4" fmla="*/ 1971512 w 2149287"/>
              <a:gd name="connsiteY4" fmla="*/ 1247 h 509733"/>
              <a:gd name="connsiteX0" fmla="*/ 1971512 w 2149287"/>
              <a:gd name="connsiteY0" fmla="*/ 1247 h 512006"/>
              <a:gd name="connsiteX1" fmla="*/ 0 w 2149287"/>
              <a:gd name="connsiteY1" fmla="*/ 509733 h 512006"/>
              <a:gd name="connsiteX2" fmla="*/ 1378565 w 2149287"/>
              <a:gd name="connsiteY2" fmla="*/ 512006 h 512006"/>
              <a:gd name="connsiteX3" fmla="*/ 2149287 w 2149287"/>
              <a:gd name="connsiteY3" fmla="*/ 0 h 512006"/>
              <a:gd name="connsiteX4" fmla="*/ 1971512 w 2149287"/>
              <a:gd name="connsiteY4" fmla="*/ 1247 h 512006"/>
              <a:gd name="connsiteX0" fmla="*/ 1967869 w 2145644"/>
              <a:gd name="connsiteY0" fmla="*/ 1247 h 512006"/>
              <a:gd name="connsiteX1" fmla="*/ 0 w 2145644"/>
              <a:gd name="connsiteY1" fmla="*/ 509733 h 512006"/>
              <a:gd name="connsiteX2" fmla="*/ 1374922 w 2145644"/>
              <a:gd name="connsiteY2" fmla="*/ 512006 h 512006"/>
              <a:gd name="connsiteX3" fmla="*/ 2145644 w 2145644"/>
              <a:gd name="connsiteY3" fmla="*/ 0 h 512006"/>
              <a:gd name="connsiteX4" fmla="*/ 1967869 w 2145644"/>
              <a:gd name="connsiteY4" fmla="*/ 1247 h 512006"/>
              <a:gd name="connsiteX0" fmla="*/ 1943449 w 2121224"/>
              <a:gd name="connsiteY0" fmla="*/ 1247 h 512006"/>
              <a:gd name="connsiteX1" fmla="*/ 0 w 2121224"/>
              <a:gd name="connsiteY1" fmla="*/ 503338 h 512006"/>
              <a:gd name="connsiteX2" fmla="*/ 1350502 w 2121224"/>
              <a:gd name="connsiteY2" fmla="*/ 512006 h 512006"/>
              <a:gd name="connsiteX3" fmla="*/ 2121224 w 2121224"/>
              <a:gd name="connsiteY3" fmla="*/ 0 h 512006"/>
              <a:gd name="connsiteX4" fmla="*/ 1943449 w 2121224"/>
              <a:gd name="connsiteY4" fmla="*/ 1247 h 512006"/>
              <a:gd name="connsiteX0" fmla="*/ 1950774 w 2128549"/>
              <a:gd name="connsiteY0" fmla="*/ 1247 h 512006"/>
              <a:gd name="connsiteX1" fmla="*/ 0 w 2128549"/>
              <a:gd name="connsiteY1" fmla="*/ 503338 h 512006"/>
              <a:gd name="connsiteX2" fmla="*/ 1357827 w 2128549"/>
              <a:gd name="connsiteY2" fmla="*/ 512006 h 512006"/>
              <a:gd name="connsiteX3" fmla="*/ 2128549 w 2128549"/>
              <a:gd name="connsiteY3" fmla="*/ 0 h 512006"/>
              <a:gd name="connsiteX4" fmla="*/ 1950774 w 2128549"/>
              <a:gd name="connsiteY4" fmla="*/ 1247 h 512006"/>
              <a:gd name="connsiteX0" fmla="*/ 1950774 w 2128549"/>
              <a:gd name="connsiteY0" fmla="*/ 1247 h 518400"/>
              <a:gd name="connsiteX1" fmla="*/ 0 w 2128549"/>
              <a:gd name="connsiteY1" fmla="*/ 503338 h 518400"/>
              <a:gd name="connsiteX2" fmla="*/ 1050139 w 2128549"/>
              <a:gd name="connsiteY2" fmla="*/ 518400 h 518400"/>
              <a:gd name="connsiteX3" fmla="*/ 2128549 w 2128549"/>
              <a:gd name="connsiteY3" fmla="*/ 0 h 518400"/>
              <a:gd name="connsiteX4" fmla="*/ 1950774 w 2128549"/>
              <a:gd name="connsiteY4" fmla="*/ 1247 h 518400"/>
              <a:gd name="connsiteX0" fmla="*/ 1994729 w 2128549"/>
              <a:gd name="connsiteY0" fmla="*/ 1247 h 518400"/>
              <a:gd name="connsiteX1" fmla="*/ 0 w 2128549"/>
              <a:gd name="connsiteY1" fmla="*/ 503338 h 518400"/>
              <a:gd name="connsiteX2" fmla="*/ 1050139 w 2128549"/>
              <a:gd name="connsiteY2" fmla="*/ 518400 h 518400"/>
              <a:gd name="connsiteX3" fmla="*/ 2128549 w 2128549"/>
              <a:gd name="connsiteY3" fmla="*/ 0 h 518400"/>
              <a:gd name="connsiteX4" fmla="*/ 1994729 w 2128549"/>
              <a:gd name="connsiteY4" fmla="*/ 1247 h 518400"/>
              <a:gd name="connsiteX0" fmla="*/ 2002055 w 2128549"/>
              <a:gd name="connsiteY0" fmla="*/ 7641 h 518400"/>
              <a:gd name="connsiteX1" fmla="*/ 0 w 2128549"/>
              <a:gd name="connsiteY1" fmla="*/ 503338 h 518400"/>
              <a:gd name="connsiteX2" fmla="*/ 1050139 w 2128549"/>
              <a:gd name="connsiteY2" fmla="*/ 518400 h 518400"/>
              <a:gd name="connsiteX3" fmla="*/ 2128549 w 2128549"/>
              <a:gd name="connsiteY3" fmla="*/ 0 h 518400"/>
              <a:gd name="connsiteX4" fmla="*/ 2002055 w 2128549"/>
              <a:gd name="connsiteY4" fmla="*/ 7641 h 518400"/>
              <a:gd name="connsiteX0" fmla="*/ 2002055 w 2128549"/>
              <a:gd name="connsiteY0" fmla="*/ 10838 h 521597"/>
              <a:gd name="connsiteX1" fmla="*/ 0 w 2128549"/>
              <a:gd name="connsiteY1" fmla="*/ 506535 h 521597"/>
              <a:gd name="connsiteX2" fmla="*/ 1050139 w 2128549"/>
              <a:gd name="connsiteY2" fmla="*/ 521597 h 521597"/>
              <a:gd name="connsiteX3" fmla="*/ 2128549 w 2128549"/>
              <a:gd name="connsiteY3" fmla="*/ 0 h 521597"/>
              <a:gd name="connsiteX4" fmla="*/ 2002055 w 2128549"/>
              <a:gd name="connsiteY4" fmla="*/ 10838 h 521597"/>
              <a:gd name="connsiteX0" fmla="*/ 2002055 w 2128549"/>
              <a:gd name="connsiteY0" fmla="*/ 10838 h 521597"/>
              <a:gd name="connsiteX1" fmla="*/ 0 w 2128549"/>
              <a:gd name="connsiteY1" fmla="*/ 506535 h 521597"/>
              <a:gd name="connsiteX2" fmla="*/ 1050139 w 2128549"/>
              <a:gd name="connsiteY2" fmla="*/ 521597 h 521597"/>
              <a:gd name="connsiteX3" fmla="*/ 2128549 w 2128549"/>
              <a:gd name="connsiteY3" fmla="*/ 0 h 521597"/>
              <a:gd name="connsiteX4" fmla="*/ 2002055 w 2128549"/>
              <a:gd name="connsiteY4" fmla="*/ 10838 h 521597"/>
              <a:gd name="connsiteX0" fmla="*/ 2002055 w 2128549"/>
              <a:gd name="connsiteY0" fmla="*/ 11320 h 522079"/>
              <a:gd name="connsiteX1" fmla="*/ 0 w 2128549"/>
              <a:gd name="connsiteY1" fmla="*/ 507017 h 522079"/>
              <a:gd name="connsiteX2" fmla="*/ 1050139 w 2128549"/>
              <a:gd name="connsiteY2" fmla="*/ 522079 h 522079"/>
              <a:gd name="connsiteX3" fmla="*/ 2128549 w 2128549"/>
              <a:gd name="connsiteY3" fmla="*/ 482 h 522079"/>
              <a:gd name="connsiteX4" fmla="*/ 2002055 w 2128549"/>
              <a:gd name="connsiteY4" fmla="*/ 11320 h 522079"/>
              <a:gd name="connsiteX0" fmla="*/ 1999613 w 2128549"/>
              <a:gd name="connsiteY0" fmla="*/ 5430 h 522584"/>
              <a:gd name="connsiteX1" fmla="*/ 0 w 2128549"/>
              <a:gd name="connsiteY1" fmla="*/ 507522 h 522584"/>
              <a:gd name="connsiteX2" fmla="*/ 1050139 w 2128549"/>
              <a:gd name="connsiteY2" fmla="*/ 522584 h 522584"/>
              <a:gd name="connsiteX3" fmla="*/ 2128549 w 2128549"/>
              <a:gd name="connsiteY3" fmla="*/ 987 h 522584"/>
              <a:gd name="connsiteX4" fmla="*/ 1999613 w 2128549"/>
              <a:gd name="connsiteY4" fmla="*/ 5430 h 522584"/>
              <a:gd name="connsiteX0" fmla="*/ 1999613 w 2128549"/>
              <a:gd name="connsiteY0" fmla="*/ 5109 h 522263"/>
              <a:gd name="connsiteX1" fmla="*/ 0 w 2128549"/>
              <a:gd name="connsiteY1" fmla="*/ 507201 h 522263"/>
              <a:gd name="connsiteX2" fmla="*/ 1050139 w 2128549"/>
              <a:gd name="connsiteY2" fmla="*/ 522263 h 522263"/>
              <a:gd name="connsiteX3" fmla="*/ 2128549 w 2128549"/>
              <a:gd name="connsiteY3" fmla="*/ 666 h 522263"/>
              <a:gd name="connsiteX4" fmla="*/ 1999613 w 2128549"/>
              <a:gd name="connsiteY4" fmla="*/ 5109 h 522263"/>
              <a:gd name="connsiteX0" fmla="*/ 1999613 w 2133399"/>
              <a:gd name="connsiteY0" fmla="*/ 2308 h 519462"/>
              <a:gd name="connsiteX1" fmla="*/ 0 w 2133399"/>
              <a:gd name="connsiteY1" fmla="*/ 504400 h 519462"/>
              <a:gd name="connsiteX2" fmla="*/ 1050139 w 2133399"/>
              <a:gd name="connsiteY2" fmla="*/ 519462 h 519462"/>
              <a:gd name="connsiteX3" fmla="*/ 2133399 w 2133399"/>
              <a:gd name="connsiteY3" fmla="*/ 1040 h 519462"/>
              <a:gd name="connsiteX4" fmla="*/ 1999613 w 2133399"/>
              <a:gd name="connsiteY4" fmla="*/ 2308 h 519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33399" h="519462">
                <a:moveTo>
                  <a:pt x="1999613" y="2308"/>
                </a:moveTo>
                <a:lnTo>
                  <a:pt x="0" y="504400"/>
                </a:lnTo>
                <a:lnTo>
                  <a:pt x="1050139" y="519462"/>
                </a:lnTo>
                <a:lnTo>
                  <a:pt x="2133399" y="1040"/>
                </a:lnTo>
                <a:cubicBezTo>
                  <a:pt x="2071698" y="-1742"/>
                  <a:pt x="2039336" y="1892"/>
                  <a:pt x="1999613" y="2308"/>
                </a:cubicBezTo>
                <a:close/>
              </a:path>
            </a:pathLst>
          </a:custGeom>
          <a:gradFill flip="none" rotWithShape="1">
            <a:gsLst>
              <a:gs pos="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2700"/>
          </a:p>
        </p:txBody>
      </p:sp>
      <p:sp>
        <p:nvSpPr>
          <p:cNvPr id="53" name="Freeform 10">
            <a:extLst>
              <a:ext uri="{FF2B5EF4-FFF2-40B4-BE49-F238E27FC236}">
                <a16:creationId xmlns:a16="http://schemas.microsoft.com/office/drawing/2014/main" id="{F4D77E91-4BBE-4C92-9B6F-2F97EF6095B8}"/>
              </a:ext>
            </a:extLst>
          </p:cNvPr>
          <p:cNvSpPr/>
          <p:nvPr/>
        </p:nvSpPr>
        <p:spPr>
          <a:xfrm>
            <a:off x="4033032" y="3347947"/>
            <a:ext cx="1082422" cy="471603"/>
          </a:xfrm>
          <a:custGeom>
            <a:avLst/>
            <a:gdLst>
              <a:gd name="connsiteX0" fmla="*/ 585216 w 1338682"/>
              <a:gd name="connsiteY0" fmla="*/ 3658 h 504749"/>
              <a:gd name="connsiteX1" fmla="*/ 0 w 1338682"/>
              <a:gd name="connsiteY1" fmla="*/ 501091 h 504749"/>
              <a:gd name="connsiteX2" fmla="*/ 1338682 w 1338682"/>
              <a:gd name="connsiteY2" fmla="*/ 504749 h 504749"/>
              <a:gd name="connsiteX3" fmla="*/ 746150 w 1338682"/>
              <a:gd name="connsiteY3" fmla="*/ 0 h 504749"/>
              <a:gd name="connsiteX4" fmla="*/ 585216 w 1338682"/>
              <a:gd name="connsiteY4" fmla="*/ 3658 h 504749"/>
              <a:gd name="connsiteX0" fmla="*/ 585216 w 1338682"/>
              <a:gd name="connsiteY0" fmla="*/ 15 h 504749"/>
              <a:gd name="connsiteX1" fmla="*/ 0 w 1338682"/>
              <a:gd name="connsiteY1" fmla="*/ 501091 h 504749"/>
              <a:gd name="connsiteX2" fmla="*/ 1338682 w 1338682"/>
              <a:gd name="connsiteY2" fmla="*/ 504749 h 504749"/>
              <a:gd name="connsiteX3" fmla="*/ 746150 w 1338682"/>
              <a:gd name="connsiteY3" fmla="*/ 0 h 504749"/>
              <a:gd name="connsiteX4" fmla="*/ 585216 w 1338682"/>
              <a:gd name="connsiteY4" fmla="*/ 15 h 504749"/>
              <a:gd name="connsiteX0" fmla="*/ 585216 w 1360540"/>
              <a:gd name="connsiteY0" fmla="*/ 15 h 504749"/>
              <a:gd name="connsiteX1" fmla="*/ 0 w 1360540"/>
              <a:gd name="connsiteY1" fmla="*/ 501091 h 504749"/>
              <a:gd name="connsiteX2" fmla="*/ 1360540 w 1360540"/>
              <a:gd name="connsiteY2" fmla="*/ 504749 h 504749"/>
              <a:gd name="connsiteX3" fmla="*/ 746150 w 1360540"/>
              <a:gd name="connsiteY3" fmla="*/ 0 h 504749"/>
              <a:gd name="connsiteX4" fmla="*/ 585216 w 1360540"/>
              <a:gd name="connsiteY4" fmla="*/ 15 h 504749"/>
              <a:gd name="connsiteX0" fmla="*/ 592502 w 1367826"/>
              <a:gd name="connsiteY0" fmla="*/ 15 h 504749"/>
              <a:gd name="connsiteX1" fmla="*/ 0 w 1367826"/>
              <a:gd name="connsiteY1" fmla="*/ 501091 h 504749"/>
              <a:gd name="connsiteX2" fmla="*/ 1367826 w 1367826"/>
              <a:gd name="connsiteY2" fmla="*/ 504749 h 504749"/>
              <a:gd name="connsiteX3" fmla="*/ 753436 w 1367826"/>
              <a:gd name="connsiteY3" fmla="*/ 0 h 504749"/>
              <a:gd name="connsiteX4" fmla="*/ 592502 w 1367826"/>
              <a:gd name="connsiteY4" fmla="*/ 15 h 504749"/>
              <a:gd name="connsiteX0" fmla="*/ 599788 w 1375112"/>
              <a:gd name="connsiteY0" fmla="*/ 15 h 504749"/>
              <a:gd name="connsiteX1" fmla="*/ 0 w 1375112"/>
              <a:gd name="connsiteY1" fmla="*/ 504734 h 504749"/>
              <a:gd name="connsiteX2" fmla="*/ 1375112 w 1375112"/>
              <a:gd name="connsiteY2" fmla="*/ 504749 h 504749"/>
              <a:gd name="connsiteX3" fmla="*/ 760722 w 1375112"/>
              <a:gd name="connsiteY3" fmla="*/ 0 h 504749"/>
              <a:gd name="connsiteX4" fmla="*/ 599788 w 1375112"/>
              <a:gd name="connsiteY4" fmla="*/ 15 h 504749"/>
              <a:gd name="connsiteX0" fmla="*/ 599788 w 1378755"/>
              <a:gd name="connsiteY0" fmla="*/ 15 h 504749"/>
              <a:gd name="connsiteX1" fmla="*/ 0 w 1378755"/>
              <a:gd name="connsiteY1" fmla="*/ 504734 h 504749"/>
              <a:gd name="connsiteX2" fmla="*/ 1378755 w 1378755"/>
              <a:gd name="connsiteY2" fmla="*/ 504749 h 504749"/>
              <a:gd name="connsiteX3" fmla="*/ 760722 w 1378755"/>
              <a:gd name="connsiteY3" fmla="*/ 0 h 504749"/>
              <a:gd name="connsiteX4" fmla="*/ 599788 w 1378755"/>
              <a:gd name="connsiteY4" fmla="*/ 15 h 504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8755" h="504749">
                <a:moveTo>
                  <a:pt x="599788" y="15"/>
                </a:moveTo>
                <a:lnTo>
                  <a:pt x="0" y="504734"/>
                </a:lnTo>
                <a:lnTo>
                  <a:pt x="1378755" y="504749"/>
                </a:lnTo>
                <a:lnTo>
                  <a:pt x="760722" y="0"/>
                </a:lnTo>
                <a:lnTo>
                  <a:pt x="599788" y="15"/>
                </a:lnTo>
                <a:close/>
              </a:path>
            </a:pathLst>
          </a:custGeom>
          <a:gradFill flip="none" rotWithShape="1">
            <a:gsLst>
              <a:gs pos="0">
                <a:schemeClr val="accent3">
                  <a:lumMod val="50000"/>
                </a:schemeClr>
              </a:gs>
              <a:gs pos="100000">
                <a:schemeClr val="accent3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2700"/>
          </a:p>
        </p:txBody>
      </p:sp>
      <p:sp>
        <p:nvSpPr>
          <p:cNvPr id="54" name="Freeform 11">
            <a:extLst>
              <a:ext uri="{FF2B5EF4-FFF2-40B4-BE49-F238E27FC236}">
                <a16:creationId xmlns:a16="http://schemas.microsoft.com/office/drawing/2014/main" id="{99658B8B-47D4-4495-B34A-25779017FD7E}"/>
              </a:ext>
            </a:extLst>
          </p:cNvPr>
          <p:cNvSpPr/>
          <p:nvPr/>
        </p:nvSpPr>
        <p:spPr>
          <a:xfrm>
            <a:off x="4677308" y="3347175"/>
            <a:ext cx="2192860" cy="469407"/>
          </a:xfrm>
          <a:custGeom>
            <a:avLst/>
            <a:gdLst>
              <a:gd name="connsiteX0" fmla="*/ 0 w 2154326"/>
              <a:gd name="connsiteY0" fmla="*/ 7315 h 530352"/>
              <a:gd name="connsiteX1" fmla="*/ 797356 w 2154326"/>
              <a:gd name="connsiteY1" fmla="*/ 523036 h 530352"/>
              <a:gd name="connsiteX2" fmla="*/ 2154326 w 2154326"/>
              <a:gd name="connsiteY2" fmla="*/ 530352 h 530352"/>
              <a:gd name="connsiteX3" fmla="*/ 160934 w 2154326"/>
              <a:gd name="connsiteY3" fmla="*/ 0 h 530352"/>
              <a:gd name="connsiteX4" fmla="*/ 0 w 2154326"/>
              <a:gd name="connsiteY4" fmla="*/ 7315 h 530352"/>
              <a:gd name="connsiteX0" fmla="*/ 0 w 2151945"/>
              <a:gd name="connsiteY0" fmla="*/ 16840 h 530352"/>
              <a:gd name="connsiteX1" fmla="*/ 794975 w 2151945"/>
              <a:gd name="connsiteY1" fmla="*/ 523036 h 530352"/>
              <a:gd name="connsiteX2" fmla="*/ 2151945 w 2151945"/>
              <a:gd name="connsiteY2" fmla="*/ 530352 h 530352"/>
              <a:gd name="connsiteX3" fmla="*/ 158553 w 2151945"/>
              <a:gd name="connsiteY3" fmla="*/ 0 h 530352"/>
              <a:gd name="connsiteX4" fmla="*/ 0 w 2151945"/>
              <a:gd name="connsiteY4" fmla="*/ 16840 h 530352"/>
              <a:gd name="connsiteX0" fmla="*/ 0 w 2151945"/>
              <a:gd name="connsiteY0" fmla="*/ 7315 h 520827"/>
              <a:gd name="connsiteX1" fmla="*/ 794975 w 2151945"/>
              <a:gd name="connsiteY1" fmla="*/ 513511 h 520827"/>
              <a:gd name="connsiteX2" fmla="*/ 2151945 w 2151945"/>
              <a:gd name="connsiteY2" fmla="*/ 520827 h 520827"/>
              <a:gd name="connsiteX3" fmla="*/ 172840 w 2151945"/>
              <a:gd name="connsiteY3" fmla="*/ 0 h 520827"/>
              <a:gd name="connsiteX4" fmla="*/ 0 w 2151945"/>
              <a:gd name="connsiteY4" fmla="*/ 7315 h 520827"/>
              <a:gd name="connsiteX0" fmla="*/ 0 w 2151945"/>
              <a:gd name="connsiteY0" fmla="*/ 0 h 513512"/>
              <a:gd name="connsiteX1" fmla="*/ 794975 w 2151945"/>
              <a:gd name="connsiteY1" fmla="*/ 506196 h 513512"/>
              <a:gd name="connsiteX2" fmla="*/ 2151945 w 2151945"/>
              <a:gd name="connsiteY2" fmla="*/ 513512 h 513512"/>
              <a:gd name="connsiteX3" fmla="*/ 184746 w 2151945"/>
              <a:gd name="connsiteY3" fmla="*/ 6972 h 513512"/>
              <a:gd name="connsiteX4" fmla="*/ 0 w 2151945"/>
              <a:gd name="connsiteY4" fmla="*/ 0 h 513512"/>
              <a:gd name="connsiteX0" fmla="*/ 0 w 2151945"/>
              <a:gd name="connsiteY0" fmla="*/ 2553 h 516065"/>
              <a:gd name="connsiteX1" fmla="*/ 794975 w 2151945"/>
              <a:gd name="connsiteY1" fmla="*/ 508749 h 516065"/>
              <a:gd name="connsiteX2" fmla="*/ 2151945 w 2151945"/>
              <a:gd name="connsiteY2" fmla="*/ 516065 h 516065"/>
              <a:gd name="connsiteX3" fmla="*/ 170458 w 2151945"/>
              <a:gd name="connsiteY3" fmla="*/ 0 h 516065"/>
              <a:gd name="connsiteX4" fmla="*/ 0 w 2151945"/>
              <a:gd name="connsiteY4" fmla="*/ 2553 h 516065"/>
              <a:gd name="connsiteX0" fmla="*/ 0 w 2151945"/>
              <a:gd name="connsiteY0" fmla="*/ 2553 h 516065"/>
              <a:gd name="connsiteX1" fmla="*/ 785450 w 2151945"/>
              <a:gd name="connsiteY1" fmla="*/ 508749 h 516065"/>
              <a:gd name="connsiteX2" fmla="*/ 2151945 w 2151945"/>
              <a:gd name="connsiteY2" fmla="*/ 516065 h 516065"/>
              <a:gd name="connsiteX3" fmla="*/ 170458 w 2151945"/>
              <a:gd name="connsiteY3" fmla="*/ 0 h 516065"/>
              <a:gd name="connsiteX4" fmla="*/ 0 w 2151945"/>
              <a:gd name="connsiteY4" fmla="*/ 2553 h 516065"/>
              <a:gd name="connsiteX0" fmla="*/ 0 w 2151945"/>
              <a:gd name="connsiteY0" fmla="*/ 2553 h 516065"/>
              <a:gd name="connsiteX1" fmla="*/ 775925 w 2151945"/>
              <a:gd name="connsiteY1" fmla="*/ 508749 h 516065"/>
              <a:gd name="connsiteX2" fmla="*/ 2151945 w 2151945"/>
              <a:gd name="connsiteY2" fmla="*/ 516065 h 516065"/>
              <a:gd name="connsiteX3" fmla="*/ 170458 w 2151945"/>
              <a:gd name="connsiteY3" fmla="*/ 0 h 516065"/>
              <a:gd name="connsiteX4" fmla="*/ 0 w 2151945"/>
              <a:gd name="connsiteY4" fmla="*/ 2553 h 516065"/>
              <a:gd name="connsiteX0" fmla="*/ 0 w 2135276"/>
              <a:gd name="connsiteY0" fmla="*/ 2553 h 508749"/>
              <a:gd name="connsiteX1" fmla="*/ 775925 w 2135276"/>
              <a:gd name="connsiteY1" fmla="*/ 508749 h 508749"/>
              <a:gd name="connsiteX2" fmla="*/ 2135276 w 2135276"/>
              <a:gd name="connsiteY2" fmla="*/ 489871 h 508749"/>
              <a:gd name="connsiteX3" fmla="*/ 170458 w 2135276"/>
              <a:gd name="connsiteY3" fmla="*/ 0 h 508749"/>
              <a:gd name="connsiteX4" fmla="*/ 0 w 2135276"/>
              <a:gd name="connsiteY4" fmla="*/ 2553 h 508749"/>
              <a:gd name="connsiteX0" fmla="*/ 0 w 2140817"/>
              <a:gd name="connsiteY0" fmla="*/ 2553 h 508749"/>
              <a:gd name="connsiteX1" fmla="*/ 775925 w 2140817"/>
              <a:gd name="connsiteY1" fmla="*/ 508749 h 508749"/>
              <a:gd name="connsiteX2" fmla="*/ 2135276 w 2140817"/>
              <a:gd name="connsiteY2" fmla="*/ 489871 h 508749"/>
              <a:gd name="connsiteX3" fmla="*/ 2140039 w 2140817"/>
              <a:gd name="connsiteY3" fmla="*/ 494595 h 508749"/>
              <a:gd name="connsiteX4" fmla="*/ 170458 w 2140817"/>
              <a:gd name="connsiteY4" fmla="*/ 0 h 508749"/>
              <a:gd name="connsiteX5" fmla="*/ 0 w 2140817"/>
              <a:gd name="connsiteY5" fmla="*/ 2553 h 508749"/>
              <a:gd name="connsiteX0" fmla="*/ 0 w 2145393"/>
              <a:gd name="connsiteY0" fmla="*/ 2553 h 511338"/>
              <a:gd name="connsiteX1" fmla="*/ 775925 w 2145393"/>
              <a:gd name="connsiteY1" fmla="*/ 508749 h 511338"/>
              <a:gd name="connsiteX2" fmla="*/ 2135276 w 2145393"/>
              <a:gd name="connsiteY2" fmla="*/ 489871 h 511338"/>
              <a:gd name="connsiteX3" fmla="*/ 2144802 w 2145393"/>
              <a:gd name="connsiteY3" fmla="*/ 511264 h 511338"/>
              <a:gd name="connsiteX4" fmla="*/ 170458 w 2145393"/>
              <a:gd name="connsiteY4" fmla="*/ 0 h 511338"/>
              <a:gd name="connsiteX5" fmla="*/ 0 w 2145393"/>
              <a:gd name="connsiteY5" fmla="*/ 2553 h 511338"/>
              <a:gd name="connsiteX0" fmla="*/ 0 w 2145393"/>
              <a:gd name="connsiteY0" fmla="*/ 2553 h 511338"/>
              <a:gd name="connsiteX1" fmla="*/ 775925 w 2145393"/>
              <a:gd name="connsiteY1" fmla="*/ 508749 h 511338"/>
              <a:gd name="connsiteX2" fmla="*/ 2135276 w 2145393"/>
              <a:gd name="connsiteY2" fmla="*/ 489871 h 511338"/>
              <a:gd name="connsiteX3" fmla="*/ 2144802 w 2145393"/>
              <a:gd name="connsiteY3" fmla="*/ 511264 h 511338"/>
              <a:gd name="connsiteX4" fmla="*/ 170458 w 2145393"/>
              <a:gd name="connsiteY4" fmla="*/ 0 h 511338"/>
              <a:gd name="connsiteX5" fmla="*/ 0 w 2145393"/>
              <a:gd name="connsiteY5" fmla="*/ 2553 h 511338"/>
              <a:gd name="connsiteX0" fmla="*/ 0 w 2135276"/>
              <a:gd name="connsiteY0" fmla="*/ 2553 h 508749"/>
              <a:gd name="connsiteX1" fmla="*/ 775925 w 2135276"/>
              <a:gd name="connsiteY1" fmla="*/ 508749 h 508749"/>
              <a:gd name="connsiteX2" fmla="*/ 2135276 w 2135276"/>
              <a:gd name="connsiteY2" fmla="*/ 489871 h 508749"/>
              <a:gd name="connsiteX3" fmla="*/ 170458 w 2135276"/>
              <a:gd name="connsiteY3" fmla="*/ 0 h 508749"/>
              <a:gd name="connsiteX4" fmla="*/ 0 w 2135276"/>
              <a:gd name="connsiteY4" fmla="*/ 2553 h 508749"/>
              <a:gd name="connsiteX0" fmla="*/ 0 w 2135276"/>
              <a:gd name="connsiteY0" fmla="*/ 2553 h 508749"/>
              <a:gd name="connsiteX1" fmla="*/ 775925 w 2135276"/>
              <a:gd name="connsiteY1" fmla="*/ 508749 h 508749"/>
              <a:gd name="connsiteX2" fmla="*/ 2135276 w 2135276"/>
              <a:gd name="connsiteY2" fmla="*/ 499396 h 508749"/>
              <a:gd name="connsiteX3" fmla="*/ 170458 w 2135276"/>
              <a:gd name="connsiteY3" fmla="*/ 0 h 508749"/>
              <a:gd name="connsiteX4" fmla="*/ 0 w 2135276"/>
              <a:gd name="connsiteY4" fmla="*/ 2553 h 508749"/>
              <a:gd name="connsiteX0" fmla="*/ 0 w 2130513"/>
              <a:gd name="connsiteY0" fmla="*/ 2553 h 508749"/>
              <a:gd name="connsiteX1" fmla="*/ 775925 w 2130513"/>
              <a:gd name="connsiteY1" fmla="*/ 508749 h 508749"/>
              <a:gd name="connsiteX2" fmla="*/ 2130513 w 2130513"/>
              <a:gd name="connsiteY2" fmla="*/ 489871 h 508749"/>
              <a:gd name="connsiteX3" fmla="*/ 170458 w 2130513"/>
              <a:gd name="connsiteY3" fmla="*/ 0 h 508749"/>
              <a:gd name="connsiteX4" fmla="*/ 0 w 2130513"/>
              <a:gd name="connsiteY4" fmla="*/ 2553 h 508749"/>
              <a:gd name="connsiteX0" fmla="*/ 0 w 2130513"/>
              <a:gd name="connsiteY0" fmla="*/ 2553 h 508749"/>
              <a:gd name="connsiteX1" fmla="*/ 799737 w 2130513"/>
              <a:gd name="connsiteY1" fmla="*/ 508749 h 508749"/>
              <a:gd name="connsiteX2" fmla="*/ 2130513 w 2130513"/>
              <a:gd name="connsiteY2" fmla="*/ 489871 h 508749"/>
              <a:gd name="connsiteX3" fmla="*/ 170458 w 2130513"/>
              <a:gd name="connsiteY3" fmla="*/ 0 h 508749"/>
              <a:gd name="connsiteX4" fmla="*/ 0 w 2130513"/>
              <a:gd name="connsiteY4" fmla="*/ 2553 h 508749"/>
              <a:gd name="connsiteX0" fmla="*/ 0 w 2130513"/>
              <a:gd name="connsiteY0" fmla="*/ 2553 h 511131"/>
              <a:gd name="connsiteX1" fmla="*/ 778306 w 2130513"/>
              <a:gd name="connsiteY1" fmla="*/ 511131 h 511131"/>
              <a:gd name="connsiteX2" fmla="*/ 2130513 w 2130513"/>
              <a:gd name="connsiteY2" fmla="*/ 489871 h 511131"/>
              <a:gd name="connsiteX3" fmla="*/ 170458 w 2130513"/>
              <a:gd name="connsiteY3" fmla="*/ 0 h 511131"/>
              <a:gd name="connsiteX4" fmla="*/ 0 w 2130513"/>
              <a:gd name="connsiteY4" fmla="*/ 2553 h 511131"/>
              <a:gd name="connsiteX0" fmla="*/ 0 w 2130513"/>
              <a:gd name="connsiteY0" fmla="*/ 2553 h 511131"/>
              <a:gd name="connsiteX1" fmla="*/ 778306 w 2130513"/>
              <a:gd name="connsiteY1" fmla="*/ 511131 h 511131"/>
              <a:gd name="connsiteX2" fmla="*/ 2130513 w 2130513"/>
              <a:gd name="connsiteY2" fmla="*/ 489871 h 511131"/>
              <a:gd name="connsiteX3" fmla="*/ 170458 w 2130513"/>
              <a:gd name="connsiteY3" fmla="*/ 0 h 511131"/>
              <a:gd name="connsiteX4" fmla="*/ 0 w 2130513"/>
              <a:gd name="connsiteY4" fmla="*/ 2553 h 511131"/>
              <a:gd name="connsiteX0" fmla="*/ 0 w 2130513"/>
              <a:gd name="connsiteY0" fmla="*/ 2553 h 511131"/>
              <a:gd name="connsiteX1" fmla="*/ 778306 w 2130513"/>
              <a:gd name="connsiteY1" fmla="*/ 511131 h 511131"/>
              <a:gd name="connsiteX2" fmla="*/ 2130513 w 2130513"/>
              <a:gd name="connsiteY2" fmla="*/ 489871 h 511131"/>
              <a:gd name="connsiteX3" fmla="*/ 170458 w 2130513"/>
              <a:gd name="connsiteY3" fmla="*/ 0 h 511131"/>
              <a:gd name="connsiteX4" fmla="*/ 0 w 2130513"/>
              <a:gd name="connsiteY4" fmla="*/ 2553 h 511131"/>
              <a:gd name="connsiteX0" fmla="*/ 0 w 2130513"/>
              <a:gd name="connsiteY0" fmla="*/ 2553 h 511131"/>
              <a:gd name="connsiteX1" fmla="*/ 778306 w 2130513"/>
              <a:gd name="connsiteY1" fmla="*/ 511131 h 511131"/>
              <a:gd name="connsiteX2" fmla="*/ 2130513 w 2130513"/>
              <a:gd name="connsiteY2" fmla="*/ 489871 h 511131"/>
              <a:gd name="connsiteX3" fmla="*/ 170458 w 2130513"/>
              <a:gd name="connsiteY3" fmla="*/ 0 h 511131"/>
              <a:gd name="connsiteX4" fmla="*/ 0 w 2130513"/>
              <a:gd name="connsiteY4" fmla="*/ 2553 h 511131"/>
              <a:gd name="connsiteX0" fmla="*/ 0 w 2130513"/>
              <a:gd name="connsiteY0" fmla="*/ 2553 h 511131"/>
              <a:gd name="connsiteX1" fmla="*/ 778306 w 2130513"/>
              <a:gd name="connsiteY1" fmla="*/ 511131 h 511131"/>
              <a:gd name="connsiteX2" fmla="*/ 2130513 w 2130513"/>
              <a:gd name="connsiteY2" fmla="*/ 489871 h 511131"/>
              <a:gd name="connsiteX3" fmla="*/ 170458 w 2130513"/>
              <a:gd name="connsiteY3" fmla="*/ 0 h 511131"/>
              <a:gd name="connsiteX4" fmla="*/ 0 w 2130513"/>
              <a:gd name="connsiteY4" fmla="*/ 2553 h 511131"/>
              <a:gd name="connsiteX0" fmla="*/ 0 w 2140038"/>
              <a:gd name="connsiteY0" fmla="*/ 2553 h 511131"/>
              <a:gd name="connsiteX1" fmla="*/ 778306 w 2140038"/>
              <a:gd name="connsiteY1" fmla="*/ 511131 h 511131"/>
              <a:gd name="connsiteX2" fmla="*/ 2140038 w 2140038"/>
              <a:gd name="connsiteY2" fmla="*/ 499396 h 511131"/>
              <a:gd name="connsiteX3" fmla="*/ 170458 w 2140038"/>
              <a:gd name="connsiteY3" fmla="*/ 0 h 511131"/>
              <a:gd name="connsiteX4" fmla="*/ 0 w 2140038"/>
              <a:gd name="connsiteY4" fmla="*/ 2553 h 511131"/>
              <a:gd name="connsiteX0" fmla="*/ 0 w 2135275"/>
              <a:gd name="connsiteY0" fmla="*/ 2553 h 511131"/>
              <a:gd name="connsiteX1" fmla="*/ 778306 w 2135275"/>
              <a:gd name="connsiteY1" fmla="*/ 511131 h 511131"/>
              <a:gd name="connsiteX2" fmla="*/ 2135275 w 2135275"/>
              <a:gd name="connsiteY2" fmla="*/ 487490 h 511131"/>
              <a:gd name="connsiteX3" fmla="*/ 170458 w 2135275"/>
              <a:gd name="connsiteY3" fmla="*/ 0 h 511131"/>
              <a:gd name="connsiteX4" fmla="*/ 0 w 2135275"/>
              <a:gd name="connsiteY4" fmla="*/ 2553 h 511131"/>
              <a:gd name="connsiteX0" fmla="*/ 0 w 2135275"/>
              <a:gd name="connsiteY0" fmla="*/ 2553 h 511131"/>
              <a:gd name="connsiteX1" fmla="*/ 778306 w 2135275"/>
              <a:gd name="connsiteY1" fmla="*/ 511131 h 511131"/>
              <a:gd name="connsiteX2" fmla="*/ 2135275 w 2135275"/>
              <a:gd name="connsiteY2" fmla="*/ 487490 h 511131"/>
              <a:gd name="connsiteX3" fmla="*/ 170458 w 2135275"/>
              <a:gd name="connsiteY3" fmla="*/ 0 h 511131"/>
              <a:gd name="connsiteX4" fmla="*/ 0 w 2135275"/>
              <a:gd name="connsiteY4" fmla="*/ 2553 h 511131"/>
              <a:gd name="connsiteX0" fmla="*/ 0 w 2135275"/>
              <a:gd name="connsiteY0" fmla="*/ 2553 h 511131"/>
              <a:gd name="connsiteX1" fmla="*/ 778306 w 2135275"/>
              <a:gd name="connsiteY1" fmla="*/ 511131 h 511131"/>
              <a:gd name="connsiteX2" fmla="*/ 2135275 w 2135275"/>
              <a:gd name="connsiteY2" fmla="*/ 487490 h 511131"/>
              <a:gd name="connsiteX3" fmla="*/ 170458 w 2135275"/>
              <a:gd name="connsiteY3" fmla="*/ 0 h 511131"/>
              <a:gd name="connsiteX4" fmla="*/ 0 w 2135275"/>
              <a:gd name="connsiteY4" fmla="*/ 2553 h 511131"/>
              <a:gd name="connsiteX0" fmla="*/ 0 w 2135275"/>
              <a:gd name="connsiteY0" fmla="*/ 2553 h 501606"/>
              <a:gd name="connsiteX1" fmla="*/ 768781 w 2135275"/>
              <a:gd name="connsiteY1" fmla="*/ 501606 h 501606"/>
              <a:gd name="connsiteX2" fmla="*/ 2135275 w 2135275"/>
              <a:gd name="connsiteY2" fmla="*/ 487490 h 501606"/>
              <a:gd name="connsiteX3" fmla="*/ 170458 w 2135275"/>
              <a:gd name="connsiteY3" fmla="*/ 0 h 501606"/>
              <a:gd name="connsiteX4" fmla="*/ 0 w 2135275"/>
              <a:gd name="connsiteY4" fmla="*/ 2553 h 501606"/>
              <a:gd name="connsiteX0" fmla="*/ 0 w 2135275"/>
              <a:gd name="connsiteY0" fmla="*/ 2553 h 503987"/>
              <a:gd name="connsiteX1" fmla="*/ 780687 w 2135275"/>
              <a:gd name="connsiteY1" fmla="*/ 503987 h 503987"/>
              <a:gd name="connsiteX2" fmla="*/ 2135275 w 2135275"/>
              <a:gd name="connsiteY2" fmla="*/ 487490 h 503987"/>
              <a:gd name="connsiteX3" fmla="*/ 170458 w 2135275"/>
              <a:gd name="connsiteY3" fmla="*/ 0 h 503987"/>
              <a:gd name="connsiteX4" fmla="*/ 0 w 2135275"/>
              <a:gd name="connsiteY4" fmla="*/ 2553 h 503987"/>
              <a:gd name="connsiteX0" fmla="*/ 0 w 2146248"/>
              <a:gd name="connsiteY0" fmla="*/ 0 h 508749"/>
              <a:gd name="connsiteX1" fmla="*/ 791660 w 2146248"/>
              <a:gd name="connsiteY1" fmla="*/ 508749 h 508749"/>
              <a:gd name="connsiteX2" fmla="*/ 2146248 w 2146248"/>
              <a:gd name="connsiteY2" fmla="*/ 492252 h 508749"/>
              <a:gd name="connsiteX3" fmla="*/ 181431 w 2146248"/>
              <a:gd name="connsiteY3" fmla="*/ 4762 h 508749"/>
              <a:gd name="connsiteX4" fmla="*/ 0 w 2146248"/>
              <a:gd name="connsiteY4" fmla="*/ 0 h 508749"/>
              <a:gd name="connsiteX0" fmla="*/ 0 w 2146248"/>
              <a:gd name="connsiteY0" fmla="*/ 0 h 508749"/>
              <a:gd name="connsiteX1" fmla="*/ 791660 w 2146248"/>
              <a:gd name="connsiteY1" fmla="*/ 508749 h 508749"/>
              <a:gd name="connsiteX2" fmla="*/ 2146248 w 2146248"/>
              <a:gd name="connsiteY2" fmla="*/ 492252 h 508749"/>
              <a:gd name="connsiteX3" fmla="*/ 181431 w 2146248"/>
              <a:gd name="connsiteY3" fmla="*/ 1119 h 508749"/>
              <a:gd name="connsiteX4" fmla="*/ 0 w 2146248"/>
              <a:gd name="connsiteY4" fmla="*/ 0 h 508749"/>
              <a:gd name="connsiteX0" fmla="*/ 0 w 2168107"/>
              <a:gd name="connsiteY0" fmla="*/ 0 h 508749"/>
              <a:gd name="connsiteX1" fmla="*/ 791660 w 2168107"/>
              <a:gd name="connsiteY1" fmla="*/ 508749 h 508749"/>
              <a:gd name="connsiteX2" fmla="*/ 2168107 w 2168107"/>
              <a:gd name="connsiteY2" fmla="*/ 503181 h 508749"/>
              <a:gd name="connsiteX3" fmla="*/ 181431 w 2168107"/>
              <a:gd name="connsiteY3" fmla="*/ 1119 h 508749"/>
              <a:gd name="connsiteX4" fmla="*/ 0 w 2168107"/>
              <a:gd name="connsiteY4" fmla="*/ 0 h 508749"/>
              <a:gd name="connsiteX0" fmla="*/ 0 w 2168107"/>
              <a:gd name="connsiteY0" fmla="*/ 0 h 508749"/>
              <a:gd name="connsiteX1" fmla="*/ 791660 w 2168107"/>
              <a:gd name="connsiteY1" fmla="*/ 508749 h 508749"/>
              <a:gd name="connsiteX2" fmla="*/ 2168107 w 2168107"/>
              <a:gd name="connsiteY2" fmla="*/ 503181 h 508749"/>
              <a:gd name="connsiteX3" fmla="*/ 181431 w 2168107"/>
              <a:gd name="connsiteY3" fmla="*/ 1119 h 508749"/>
              <a:gd name="connsiteX4" fmla="*/ 0 w 2168107"/>
              <a:gd name="connsiteY4" fmla="*/ 0 h 508749"/>
              <a:gd name="connsiteX0" fmla="*/ 0 w 2164463"/>
              <a:gd name="connsiteY0" fmla="*/ 0 h 508749"/>
              <a:gd name="connsiteX1" fmla="*/ 791660 w 2164463"/>
              <a:gd name="connsiteY1" fmla="*/ 508749 h 508749"/>
              <a:gd name="connsiteX2" fmla="*/ 2164463 w 2164463"/>
              <a:gd name="connsiteY2" fmla="*/ 506824 h 508749"/>
              <a:gd name="connsiteX3" fmla="*/ 181431 w 2164463"/>
              <a:gd name="connsiteY3" fmla="*/ 1119 h 508749"/>
              <a:gd name="connsiteX4" fmla="*/ 0 w 2164463"/>
              <a:gd name="connsiteY4" fmla="*/ 0 h 508749"/>
              <a:gd name="connsiteX0" fmla="*/ 0 w 2164463"/>
              <a:gd name="connsiteY0" fmla="*/ 0 h 508749"/>
              <a:gd name="connsiteX1" fmla="*/ 791660 w 2164463"/>
              <a:gd name="connsiteY1" fmla="*/ 508749 h 508749"/>
              <a:gd name="connsiteX2" fmla="*/ 2164463 w 2164463"/>
              <a:gd name="connsiteY2" fmla="*/ 506824 h 508749"/>
              <a:gd name="connsiteX3" fmla="*/ 181431 w 2164463"/>
              <a:gd name="connsiteY3" fmla="*/ 1119 h 508749"/>
              <a:gd name="connsiteX4" fmla="*/ 0 w 2164463"/>
              <a:gd name="connsiteY4" fmla="*/ 0 h 508749"/>
              <a:gd name="connsiteX0" fmla="*/ 0 w 2164463"/>
              <a:gd name="connsiteY0" fmla="*/ 0 h 506824"/>
              <a:gd name="connsiteX1" fmla="*/ 1101661 w 2164463"/>
              <a:gd name="connsiteY1" fmla="*/ 505574 h 506824"/>
              <a:gd name="connsiteX2" fmla="*/ 2164463 w 2164463"/>
              <a:gd name="connsiteY2" fmla="*/ 506824 h 506824"/>
              <a:gd name="connsiteX3" fmla="*/ 181431 w 2164463"/>
              <a:gd name="connsiteY3" fmla="*/ 1119 h 506824"/>
              <a:gd name="connsiteX4" fmla="*/ 0 w 2164463"/>
              <a:gd name="connsiteY4" fmla="*/ 0 h 506824"/>
              <a:gd name="connsiteX0" fmla="*/ 0 w 2164463"/>
              <a:gd name="connsiteY0" fmla="*/ 2056 h 508880"/>
              <a:gd name="connsiteX1" fmla="*/ 1101661 w 2164463"/>
              <a:gd name="connsiteY1" fmla="*/ 507630 h 508880"/>
              <a:gd name="connsiteX2" fmla="*/ 2164463 w 2164463"/>
              <a:gd name="connsiteY2" fmla="*/ 508880 h 508880"/>
              <a:gd name="connsiteX3" fmla="*/ 146986 w 2164463"/>
              <a:gd name="connsiteY3" fmla="*/ 0 h 508880"/>
              <a:gd name="connsiteX4" fmla="*/ 0 w 2164463"/>
              <a:gd name="connsiteY4" fmla="*/ 2056 h 508880"/>
              <a:gd name="connsiteX0" fmla="*/ 0 w 2164463"/>
              <a:gd name="connsiteY0" fmla="*/ 0 h 506824"/>
              <a:gd name="connsiteX1" fmla="*/ 1101661 w 2164463"/>
              <a:gd name="connsiteY1" fmla="*/ 505574 h 506824"/>
              <a:gd name="connsiteX2" fmla="*/ 2164463 w 2164463"/>
              <a:gd name="connsiteY2" fmla="*/ 506824 h 506824"/>
              <a:gd name="connsiteX3" fmla="*/ 142065 w 2164463"/>
              <a:gd name="connsiteY3" fmla="*/ 7469 h 506824"/>
              <a:gd name="connsiteX4" fmla="*/ 0 w 2164463"/>
              <a:gd name="connsiteY4" fmla="*/ 0 h 506824"/>
              <a:gd name="connsiteX0" fmla="*/ 0 w 2157082"/>
              <a:gd name="connsiteY0" fmla="*/ 0 h 509999"/>
              <a:gd name="connsiteX1" fmla="*/ 1094280 w 2157082"/>
              <a:gd name="connsiteY1" fmla="*/ 508749 h 509999"/>
              <a:gd name="connsiteX2" fmla="*/ 2157082 w 2157082"/>
              <a:gd name="connsiteY2" fmla="*/ 509999 h 509999"/>
              <a:gd name="connsiteX3" fmla="*/ 134684 w 2157082"/>
              <a:gd name="connsiteY3" fmla="*/ 10644 h 509999"/>
              <a:gd name="connsiteX4" fmla="*/ 0 w 2157082"/>
              <a:gd name="connsiteY4" fmla="*/ 0 h 509999"/>
              <a:gd name="connsiteX0" fmla="*/ 0 w 2159542"/>
              <a:gd name="connsiteY0" fmla="*/ 0 h 503649"/>
              <a:gd name="connsiteX1" fmla="*/ 1096740 w 2159542"/>
              <a:gd name="connsiteY1" fmla="*/ 502399 h 503649"/>
              <a:gd name="connsiteX2" fmla="*/ 2159542 w 2159542"/>
              <a:gd name="connsiteY2" fmla="*/ 503649 h 503649"/>
              <a:gd name="connsiteX3" fmla="*/ 137144 w 2159542"/>
              <a:gd name="connsiteY3" fmla="*/ 4294 h 503649"/>
              <a:gd name="connsiteX4" fmla="*/ 0 w 2159542"/>
              <a:gd name="connsiteY4" fmla="*/ 0 h 503649"/>
              <a:gd name="connsiteX0" fmla="*/ 0 w 2164463"/>
              <a:gd name="connsiteY0" fmla="*/ 0 h 502399"/>
              <a:gd name="connsiteX1" fmla="*/ 1096740 w 2164463"/>
              <a:gd name="connsiteY1" fmla="*/ 502399 h 502399"/>
              <a:gd name="connsiteX2" fmla="*/ 2164463 w 2164463"/>
              <a:gd name="connsiteY2" fmla="*/ 500474 h 502399"/>
              <a:gd name="connsiteX3" fmla="*/ 137144 w 2164463"/>
              <a:gd name="connsiteY3" fmla="*/ 4294 h 502399"/>
              <a:gd name="connsiteX4" fmla="*/ 0 w 2164463"/>
              <a:gd name="connsiteY4" fmla="*/ 0 h 502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4463" h="502399">
                <a:moveTo>
                  <a:pt x="0" y="0"/>
                </a:moveTo>
                <a:lnTo>
                  <a:pt x="1096740" y="502399"/>
                </a:lnTo>
                <a:lnTo>
                  <a:pt x="2164463" y="500474"/>
                </a:lnTo>
                <a:lnTo>
                  <a:pt x="137144" y="4294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50000"/>
                </a:schemeClr>
              </a:gs>
              <a:gs pos="100000">
                <a:schemeClr val="accent4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270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7B6ACA5-95D6-4929-B7C6-74233BA8B54C}"/>
              </a:ext>
            </a:extLst>
          </p:cNvPr>
          <p:cNvGrpSpPr/>
          <p:nvPr/>
        </p:nvGrpSpPr>
        <p:grpSpPr>
          <a:xfrm>
            <a:off x="4677308" y="2165552"/>
            <a:ext cx="3946375" cy="450000"/>
            <a:chOff x="4677308" y="2165552"/>
            <a:chExt cx="3946375" cy="450000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CB23A2BD-2DC6-4B86-A5B4-6F59CA1999A8}"/>
                </a:ext>
              </a:extLst>
            </p:cNvPr>
            <p:cNvSpPr/>
            <p:nvPr/>
          </p:nvSpPr>
          <p:spPr>
            <a:xfrm>
              <a:off x="4677308" y="2165552"/>
              <a:ext cx="3946375" cy="45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59" name="직사각형 113">
              <a:extLst>
                <a:ext uri="{FF2B5EF4-FFF2-40B4-BE49-F238E27FC236}">
                  <a16:creationId xmlns:a16="http://schemas.microsoft.com/office/drawing/2014/main" id="{C3FD0D0F-2317-4548-BDE2-D20F1FDED7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04540" y="2228997"/>
              <a:ext cx="3619143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cs typeface="Arial" charset="0"/>
                </a:rPr>
                <a:t>Architecture Design</a:t>
              </a:r>
              <a:endParaRPr lang="ko-KR" altLang="en-US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23EA43A8-0E26-4F26-B69F-90A7E70B4592}"/>
              </a:ext>
            </a:extLst>
          </p:cNvPr>
          <p:cNvGrpSpPr/>
          <p:nvPr/>
        </p:nvGrpSpPr>
        <p:grpSpPr>
          <a:xfrm>
            <a:off x="546737" y="818326"/>
            <a:ext cx="3739590" cy="449075"/>
            <a:chOff x="546737" y="818326"/>
            <a:chExt cx="3739590" cy="449075"/>
          </a:xfrm>
        </p:grpSpPr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1F3E3329-1295-4A51-95B8-822104F2237A}"/>
                </a:ext>
              </a:extLst>
            </p:cNvPr>
            <p:cNvSpPr/>
            <p:nvPr/>
          </p:nvSpPr>
          <p:spPr>
            <a:xfrm>
              <a:off x="546737" y="818326"/>
              <a:ext cx="3739590" cy="4490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61" name="직사각형 113">
              <a:extLst>
                <a:ext uri="{FF2B5EF4-FFF2-40B4-BE49-F238E27FC236}">
                  <a16:creationId xmlns:a16="http://schemas.microsoft.com/office/drawing/2014/main" id="{54241EE5-BFCD-494E-9434-AC979688C7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0626" y="868604"/>
              <a:ext cx="3558112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cs typeface="Arial" charset="0"/>
                </a:rPr>
                <a:t>Container Technology</a:t>
              </a:r>
              <a:endParaRPr lang="ko-KR" altLang="en-US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D3C0404B-77B9-49D4-9236-AD179B9911B0}"/>
              </a:ext>
            </a:extLst>
          </p:cNvPr>
          <p:cNvGrpSpPr/>
          <p:nvPr/>
        </p:nvGrpSpPr>
        <p:grpSpPr>
          <a:xfrm>
            <a:off x="546736" y="1695785"/>
            <a:ext cx="3903705" cy="450000"/>
            <a:chOff x="546736" y="1609647"/>
            <a:chExt cx="3903705" cy="450000"/>
          </a:xfrm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F8EC14D5-EDAB-4394-9E0C-16D9AA15F204}"/>
                </a:ext>
              </a:extLst>
            </p:cNvPr>
            <p:cNvSpPr/>
            <p:nvPr/>
          </p:nvSpPr>
          <p:spPr>
            <a:xfrm>
              <a:off x="546736" y="1609647"/>
              <a:ext cx="3903705" cy="45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63" name="직사각형 113">
              <a:extLst>
                <a:ext uri="{FF2B5EF4-FFF2-40B4-BE49-F238E27FC236}">
                  <a16:creationId xmlns:a16="http://schemas.microsoft.com/office/drawing/2014/main" id="{2A1795E7-0B43-4F52-A97D-5ADCF4F810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8262" y="1665203"/>
              <a:ext cx="3592266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cs typeface="Arial" charset="0"/>
                </a:rPr>
                <a:t>System Modelling</a:t>
              </a:r>
              <a:endParaRPr lang="ko-KR" altLang="en-US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D08C13A1-E33A-44B5-B34D-659069E24E07}"/>
              </a:ext>
            </a:extLst>
          </p:cNvPr>
          <p:cNvGrpSpPr/>
          <p:nvPr/>
        </p:nvGrpSpPr>
        <p:grpSpPr>
          <a:xfrm>
            <a:off x="546737" y="2601375"/>
            <a:ext cx="4041588" cy="450000"/>
            <a:chOff x="546737" y="2614627"/>
            <a:chExt cx="4041588" cy="450000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EA1EE09C-23CF-4234-A69C-5F0EEAD0ED1C}"/>
                </a:ext>
              </a:extLst>
            </p:cNvPr>
            <p:cNvSpPr/>
            <p:nvPr/>
          </p:nvSpPr>
          <p:spPr>
            <a:xfrm>
              <a:off x="546737" y="2614627"/>
              <a:ext cx="4041588" cy="450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65" name="직사각형 113">
              <a:extLst>
                <a:ext uri="{FF2B5EF4-FFF2-40B4-BE49-F238E27FC236}">
                  <a16:creationId xmlns:a16="http://schemas.microsoft.com/office/drawing/2014/main" id="{9DA69598-BF24-42D8-BEA5-29501E1DC3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0626" y="2675420"/>
              <a:ext cx="3590517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cs typeface="Arial" charset="0"/>
                </a:rPr>
                <a:t>UML</a:t>
              </a:r>
              <a:endParaRPr lang="ko-KR" altLang="en-US" sz="1600" dirty="0">
                <a:solidFill>
                  <a:schemeClr val="bg1"/>
                </a:solidFill>
              </a:endParaRPr>
            </a:p>
          </p:txBody>
        </p:sp>
      </p:grpSp>
      <p:sp>
        <p:nvSpPr>
          <p:cNvPr id="71" name="Rectangle 70">
            <a:extLst>
              <a:ext uri="{FF2B5EF4-FFF2-40B4-BE49-F238E27FC236}">
                <a16:creationId xmlns:a16="http://schemas.microsoft.com/office/drawing/2014/main" id="{3BF0B7EA-CA4B-4F74-85AD-C44678CCA45A}"/>
              </a:ext>
            </a:extLst>
          </p:cNvPr>
          <p:cNvSpPr/>
          <p:nvPr/>
        </p:nvSpPr>
        <p:spPr>
          <a:xfrm>
            <a:off x="546736" y="3850739"/>
            <a:ext cx="1026036" cy="825764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DDB0F786-390F-41BB-8444-7093833F6AA5}"/>
              </a:ext>
            </a:extLst>
          </p:cNvPr>
          <p:cNvSpPr/>
          <p:nvPr/>
        </p:nvSpPr>
        <p:spPr>
          <a:xfrm>
            <a:off x="5817157" y="3850739"/>
            <a:ext cx="1026036" cy="825764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C4F68D10-016C-4F62-8EEE-A1A8516C9D8D}"/>
              </a:ext>
            </a:extLst>
          </p:cNvPr>
          <p:cNvSpPr/>
          <p:nvPr/>
        </p:nvSpPr>
        <p:spPr>
          <a:xfrm>
            <a:off x="2303543" y="3850739"/>
            <a:ext cx="1026036" cy="825764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9105146C-CD9F-42F2-8AD0-9B83879B1CB0}"/>
              </a:ext>
            </a:extLst>
          </p:cNvPr>
          <p:cNvSpPr/>
          <p:nvPr/>
        </p:nvSpPr>
        <p:spPr>
          <a:xfrm>
            <a:off x="4060350" y="3850739"/>
            <a:ext cx="1026036" cy="825764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0A7631F-7A24-481B-B364-878A2155C304}"/>
              </a:ext>
            </a:extLst>
          </p:cNvPr>
          <p:cNvSpPr txBox="1"/>
          <p:nvPr/>
        </p:nvSpPr>
        <p:spPr>
          <a:xfrm>
            <a:off x="520318" y="3955158"/>
            <a:ext cx="108116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rgbClr val="C7D3E6"/>
              </a:buClr>
              <a:buSzPct val="130000"/>
            </a:pPr>
            <a:r>
              <a:rPr lang="en-GB" sz="1200" b="1" dirty="0">
                <a:solidFill>
                  <a:srgbClr val="263248"/>
                </a:solidFill>
                <a:latin typeface="+mn-lt"/>
              </a:rPr>
              <a:t>Monday</a:t>
            </a:r>
          </a:p>
          <a:p>
            <a:pPr algn="ctr">
              <a:buClr>
                <a:srgbClr val="C7D3E6"/>
              </a:buClr>
              <a:buSzPct val="130000"/>
            </a:pPr>
            <a:r>
              <a:rPr lang="en-GB" sz="1200" b="1" dirty="0">
                <a:solidFill>
                  <a:srgbClr val="263248"/>
                </a:solidFill>
                <a:latin typeface="+mn-lt"/>
              </a:rPr>
              <a:t>(18 / 10)</a:t>
            </a:r>
          </a:p>
          <a:p>
            <a:pPr algn="ctr">
              <a:buClr>
                <a:srgbClr val="C7D3E6"/>
              </a:buClr>
              <a:buSzPct val="130000"/>
            </a:pPr>
            <a:r>
              <a:rPr lang="en-GB" sz="900" dirty="0">
                <a:solidFill>
                  <a:srgbClr val="263248"/>
                </a:solidFill>
                <a:latin typeface="+mn-lt"/>
              </a:rPr>
              <a:t>DAY 06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3AD1CCF-0B72-4DFD-898F-AF94D26DCD2F}"/>
              </a:ext>
            </a:extLst>
          </p:cNvPr>
          <p:cNvSpPr txBox="1"/>
          <p:nvPr/>
        </p:nvSpPr>
        <p:spPr>
          <a:xfrm>
            <a:off x="2281068" y="3955158"/>
            <a:ext cx="108116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rgbClr val="C7D3E6"/>
              </a:buClr>
              <a:buSzPct val="130000"/>
            </a:pPr>
            <a:r>
              <a:rPr lang="en-GB" sz="1200" b="1" dirty="0">
                <a:solidFill>
                  <a:srgbClr val="263248"/>
                </a:solidFill>
                <a:latin typeface="+mn-lt"/>
              </a:rPr>
              <a:t>Tuesday</a:t>
            </a:r>
          </a:p>
          <a:p>
            <a:pPr algn="ctr">
              <a:buClr>
                <a:srgbClr val="C7D3E6"/>
              </a:buClr>
              <a:buSzPct val="130000"/>
            </a:pPr>
            <a:r>
              <a:rPr lang="en-GB" sz="1200" b="1" dirty="0">
                <a:solidFill>
                  <a:srgbClr val="263248"/>
                </a:solidFill>
                <a:latin typeface="+mn-lt"/>
              </a:rPr>
              <a:t>(19 / 10)</a:t>
            </a:r>
          </a:p>
          <a:p>
            <a:pPr algn="ctr">
              <a:buClr>
                <a:srgbClr val="C7D3E6"/>
              </a:buClr>
              <a:buSzPct val="130000"/>
            </a:pPr>
            <a:r>
              <a:rPr lang="en-GB" sz="900" dirty="0">
                <a:solidFill>
                  <a:srgbClr val="263248"/>
                </a:solidFill>
                <a:latin typeface="+mn-lt"/>
              </a:rPr>
              <a:t>DAY 07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47555F2-684B-4D34-B715-FDCD0C18B36B}"/>
              </a:ext>
            </a:extLst>
          </p:cNvPr>
          <p:cNvSpPr txBox="1"/>
          <p:nvPr/>
        </p:nvSpPr>
        <p:spPr>
          <a:xfrm>
            <a:off x="4047742" y="3955158"/>
            <a:ext cx="108116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rgbClr val="C7D3E6"/>
              </a:buClr>
              <a:buSzPct val="130000"/>
            </a:pPr>
            <a:r>
              <a:rPr lang="en-GB" sz="1200" b="1" dirty="0">
                <a:solidFill>
                  <a:srgbClr val="263248"/>
                </a:solidFill>
                <a:latin typeface="+mn-lt"/>
              </a:rPr>
              <a:t>Wednesday</a:t>
            </a:r>
          </a:p>
          <a:p>
            <a:pPr algn="ctr">
              <a:buClr>
                <a:srgbClr val="C7D3E6"/>
              </a:buClr>
              <a:buSzPct val="130000"/>
            </a:pPr>
            <a:r>
              <a:rPr lang="en-GB" sz="1200" b="1" dirty="0">
                <a:solidFill>
                  <a:srgbClr val="263248"/>
                </a:solidFill>
                <a:latin typeface="+mn-lt"/>
              </a:rPr>
              <a:t>(20 / 10)</a:t>
            </a:r>
          </a:p>
          <a:p>
            <a:pPr algn="ctr">
              <a:buClr>
                <a:srgbClr val="C7D3E6"/>
              </a:buClr>
              <a:buSzPct val="130000"/>
            </a:pPr>
            <a:r>
              <a:rPr lang="en-GB" sz="900" dirty="0">
                <a:solidFill>
                  <a:srgbClr val="263248"/>
                </a:solidFill>
                <a:latin typeface="+mn-lt"/>
              </a:rPr>
              <a:t>DAY 08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EEB857C0-76EB-4FC0-A2E0-BB1092DEC050}"/>
              </a:ext>
            </a:extLst>
          </p:cNvPr>
          <p:cNvSpPr txBox="1"/>
          <p:nvPr/>
        </p:nvSpPr>
        <p:spPr>
          <a:xfrm>
            <a:off x="5784502" y="3955158"/>
            <a:ext cx="108116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rgbClr val="C7D3E6"/>
              </a:buClr>
              <a:buSzPct val="130000"/>
            </a:pPr>
            <a:r>
              <a:rPr lang="en-GB" sz="1200" b="1" dirty="0">
                <a:solidFill>
                  <a:srgbClr val="263248"/>
                </a:solidFill>
                <a:latin typeface="+mn-lt"/>
              </a:rPr>
              <a:t>Thursday</a:t>
            </a:r>
          </a:p>
          <a:p>
            <a:pPr algn="ctr">
              <a:buClr>
                <a:srgbClr val="C7D3E6"/>
              </a:buClr>
              <a:buSzPct val="130000"/>
            </a:pPr>
            <a:r>
              <a:rPr lang="en-GB" sz="1200" b="1" dirty="0">
                <a:solidFill>
                  <a:srgbClr val="263248"/>
                </a:solidFill>
                <a:latin typeface="+mn-lt"/>
              </a:rPr>
              <a:t>(21 / 10)</a:t>
            </a:r>
          </a:p>
          <a:p>
            <a:pPr algn="ctr">
              <a:buClr>
                <a:srgbClr val="C7D3E6"/>
              </a:buClr>
              <a:buSzPct val="130000"/>
            </a:pPr>
            <a:r>
              <a:rPr lang="en-GB" sz="900" dirty="0">
                <a:solidFill>
                  <a:srgbClr val="263248"/>
                </a:solidFill>
                <a:latin typeface="+mn-lt"/>
              </a:rPr>
              <a:t>DAY 09</a:t>
            </a:r>
          </a:p>
        </p:txBody>
      </p:sp>
    </p:spTree>
    <p:extLst>
      <p:ext uri="{BB962C8B-B14F-4D97-AF65-F5344CB8AC3E}">
        <p14:creationId xmlns:p14="http://schemas.microsoft.com/office/powerpoint/2010/main" val="2447078925"/>
      </p:ext>
    </p:extLst>
  </p:cSld>
  <p:clrMapOvr>
    <a:masterClrMapping/>
  </p:clrMapOvr>
</p:sld>
</file>

<file path=ppt/theme/theme1.xml><?xml version="1.0" encoding="utf-8"?>
<a:theme xmlns:a="http://schemas.openxmlformats.org/drawingml/2006/main" name="Salerio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32514</TotalTime>
  <Words>1054</Words>
  <Application>Microsoft Office PowerPoint</Application>
  <PresentationFormat>On-screen Show (16:9)</PresentationFormat>
  <Paragraphs>197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Wingdings</vt:lpstr>
      <vt:lpstr>Arial</vt:lpstr>
      <vt:lpstr>Roboto Condensed</vt:lpstr>
      <vt:lpstr>Arvo</vt:lpstr>
      <vt:lpstr>Salerio template</vt:lpstr>
      <vt:lpstr>Software Development Life Cycle Lecture 0: Module Overview</vt:lpstr>
      <vt:lpstr>Module Tutor – DR. Young Saeng Park</vt:lpstr>
      <vt:lpstr>Module Tutor – Some Works</vt:lpstr>
      <vt:lpstr>Module Knowledge, Skills and Behaviours ( 1 )</vt:lpstr>
      <vt:lpstr>Module Knowledge, Skills and Behaviours ( 2 )</vt:lpstr>
      <vt:lpstr>Module Learning Outcomes</vt:lpstr>
      <vt:lpstr>Software Development Life Cycle</vt:lpstr>
      <vt:lpstr>Teaching Plan – Block 1</vt:lpstr>
      <vt:lpstr>Teaching Plan – Block 2</vt:lpstr>
      <vt:lpstr>Teaching Plan – Block 3</vt:lpstr>
      <vt:lpstr>Teaching Plan – Block 4</vt:lpstr>
      <vt:lpstr>Session Structure</vt:lpstr>
      <vt:lpstr>Assessment</vt:lpstr>
      <vt:lpstr>What to (NOT) DO</vt:lpstr>
      <vt:lpstr>Reference List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Young Saeng Park</dc:creator>
  <cp:lastModifiedBy>Park, Young</cp:lastModifiedBy>
  <cp:revision>314</cp:revision>
  <dcterms:modified xsi:type="dcterms:W3CDTF">2021-09-11T10:50:20Z</dcterms:modified>
</cp:coreProperties>
</file>